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9" r:id="rId3"/>
    <p:sldId id="260" r:id="rId4"/>
    <p:sldId id="261" r:id="rId5"/>
    <p:sldId id="262" r:id="rId6"/>
    <p:sldId id="263" r:id="rId7"/>
    <p:sldId id="264" r:id="rId8"/>
    <p:sldId id="265" r:id="rId9"/>
    <p:sldId id="266" r:id="rId10"/>
    <p:sldId id="270" r:id="rId11"/>
    <p:sldId id="272" r:id="rId12"/>
    <p:sldId id="273" r:id="rId13"/>
    <p:sldId id="267" r:id="rId14"/>
    <p:sldId id="274" r:id="rId15"/>
    <p:sldId id="279" r:id="rId16"/>
    <p:sldId id="268" r:id="rId17"/>
    <p:sldId id="269" r:id="rId18"/>
    <p:sldId id="275" r:id="rId19"/>
    <p:sldId id="280" r:id="rId20"/>
    <p:sldId id="281" r:id="rId21"/>
    <p:sldId id="276" r:id="rId22"/>
    <p:sldId id="28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0D78AD-484E-45EC-9649-0C299AA4B1FA}" v="113" dt="2026-01-29T02:16:40.3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66" autoAdjust="0"/>
    <p:restoredTop sz="94660"/>
  </p:normalViewPr>
  <p:slideViewPr>
    <p:cSldViewPr snapToGrid="0">
      <p:cViewPr varScale="1">
        <p:scale>
          <a:sx n="78" d="100"/>
          <a:sy n="78" d="100"/>
        </p:scale>
        <p:origin x="63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ynter, Brenda (welchbe)" userId="6e9569ea-bf88-4fa3-9e9a-a7c8b699c445" providerId="ADAL" clId="{FE1FCAF3-2397-4207-8941-1AAADAD697FE}"/>
    <pc:docChg chg="undo custSel addSld delSld modSld sldOrd">
      <pc:chgData name="Poynter, Brenda (welchbe)" userId="6e9569ea-bf88-4fa3-9e9a-a7c8b699c445" providerId="ADAL" clId="{FE1FCAF3-2397-4207-8941-1AAADAD697FE}" dt="2026-01-29T02:16:40.374" v="4911" actId="20577"/>
      <pc:docMkLst>
        <pc:docMk/>
      </pc:docMkLst>
      <pc:sldChg chg="addSp delSp modSp mod setBg addAnim delAnim modAnim delDesignElem">
        <pc:chgData name="Poynter, Brenda (welchbe)" userId="6e9569ea-bf88-4fa3-9e9a-a7c8b699c445" providerId="ADAL" clId="{FE1FCAF3-2397-4207-8941-1AAADAD697FE}" dt="2026-01-29T02:16:40.374" v="4911" actId="20577"/>
        <pc:sldMkLst>
          <pc:docMk/>
          <pc:sldMk cId="2619205430" sldId="256"/>
        </pc:sldMkLst>
        <pc:spChg chg="mod">
          <ac:chgData name="Poynter, Brenda (welchbe)" userId="6e9569ea-bf88-4fa3-9e9a-a7c8b699c445" providerId="ADAL" clId="{FE1FCAF3-2397-4207-8941-1AAADAD697FE}" dt="2026-01-29T02:16:40.374" v="4911" actId="20577"/>
          <ac:spMkLst>
            <pc:docMk/>
            <pc:sldMk cId="2619205430" sldId="256"/>
            <ac:spMk id="2" creationId="{3B8B61FB-92B8-7440-7AA5-30A38CB8F83D}"/>
          </ac:spMkLst>
        </pc:spChg>
        <pc:spChg chg="mod">
          <ac:chgData name="Poynter, Brenda (welchbe)" userId="6e9569ea-bf88-4fa3-9e9a-a7c8b699c445" providerId="ADAL" clId="{FE1FCAF3-2397-4207-8941-1AAADAD697FE}" dt="2026-01-29T02:16:05.646" v="4867" actId="27636"/>
          <ac:spMkLst>
            <pc:docMk/>
            <pc:sldMk cId="2619205430" sldId="256"/>
            <ac:spMk id="3" creationId="{BE5A312D-5235-EE4B-0FCE-C76036E945B9}"/>
          </ac:spMkLst>
        </pc:spChg>
        <pc:spChg chg="add">
          <ac:chgData name="Poynter, Brenda (welchbe)" userId="6e9569ea-bf88-4fa3-9e9a-a7c8b699c445" providerId="ADAL" clId="{FE1FCAF3-2397-4207-8941-1AAADAD697FE}" dt="2026-01-28T15:03:25.472" v="2008" actId="26606"/>
          <ac:spMkLst>
            <pc:docMk/>
            <pc:sldMk cId="2619205430" sldId="256"/>
            <ac:spMk id="12" creationId="{EC17D08F-2133-44A9-B28C-CB29928FA8D9}"/>
          </ac:spMkLst>
        </pc:spChg>
        <pc:spChg chg="add">
          <ac:chgData name="Poynter, Brenda (welchbe)" userId="6e9569ea-bf88-4fa3-9e9a-a7c8b699c445" providerId="ADAL" clId="{FE1FCAF3-2397-4207-8941-1AAADAD697FE}" dt="2026-01-28T15:03:25.472" v="2008" actId="26606"/>
          <ac:spMkLst>
            <pc:docMk/>
            <pc:sldMk cId="2619205430" sldId="256"/>
            <ac:spMk id="14" creationId="{0CC36881-E309-4C41-8B5B-203AADC15FF6}"/>
          </ac:spMkLst>
        </pc:spChg>
        <pc:spChg chg="add del">
          <ac:chgData name="Poynter, Brenda (welchbe)" userId="6e9569ea-bf88-4fa3-9e9a-a7c8b699c445" providerId="ADAL" clId="{FE1FCAF3-2397-4207-8941-1AAADAD697FE}" dt="2026-01-28T15:01:53.624" v="1992"/>
          <ac:spMkLst>
            <pc:docMk/>
            <pc:sldMk cId="2619205430" sldId="256"/>
            <ac:spMk id="37" creationId="{F312BB96-8152-4380-9A88-1035C491D2C1}"/>
          </ac:spMkLst>
        </pc:spChg>
        <pc:spChg chg="add del">
          <ac:chgData name="Poynter, Brenda (welchbe)" userId="6e9569ea-bf88-4fa3-9e9a-a7c8b699c445" providerId="ADAL" clId="{FE1FCAF3-2397-4207-8941-1AAADAD697FE}" dt="2026-01-28T15:01:53.624" v="1992"/>
          <ac:spMkLst>
            <pc:docMk/>
            <pc:sldMk cId="2619205430" sldId="256"/>
            <ac:spMk id="44" creationId="{03F0917E-421A-4BCB-A614-5E33D8210B40}"/>
          </ac:spMkLst>
        </pc:spChg>
        <pc:grpChg chg="add">
          <ac:chgData name="Poynter, Brenda (welchbe)" userId="6e9569ea-bf88-4fa3-9e9a-a7c8b699c445" providerId="ADAL" clId="{FE1FCAF3-2397-4207-8941-1AAADAD697FE}" dt="2026-01-28T15:03:25.472" v="2008" actId="26606"/>
          <ac:grpSpMkLst>
            <pc:docMk/>
            <pc:sldMk cId="2619205430" sldId="256"/>
            <ac:grpSpMk id="18" creationId="{AED92372-F778-4E96-9E90-4E63BAF3CAD3}"/>
          </ac:grpSpMkLst>
        </pc:grpChg>
        <pc:grpChg chg="add del">
          <ac:chgData name="Poynter, Brenda (welchbe)" userId="6e9569ea-bf88-4fa3-9e9a-a7c8b699c445" providerId="ADAL" clId="{FE1FCAF3-2397-4207-8941-1AAADAD697FE}" dt="2026-01-28T15:01:53.624" v="1992"/>
          <ac:grpSpMkLst>
            <pc:docMk/>
            <pc:sldMk cId="2619205430" sldId="256"/>
            <ac:grpSpMk id="38" creationId="{AECB995A-E5B4-4732-8007-6C87709D7BFF}"/>
          </ac:grpSpMkLst>
        </pc:grpChg>
        <pc:picChg chg="add mod ord">
          <ac:chgData name="Poynter, Brenda (welchbe)" userId="6e9569ea-bf88-4fa3-9e9a-a7c8b699c445" providerId="ADAL" clId="{FE1FCAF3-2397-4207-8941-1AAADAD697FE}" dt="2026-01-28T15:03:25.472" v="2008" actId="26606"/>
          <ac:picMkLst>
            <pc:docMk/>
            <pc:sldMk cId="2619205430" sldId="256"/>
            <ac:picMk id="7" creationId="{3CEDF1A9-7B97-5CFE-A1E5-6C502B410F23}"/>
          </ac:picMkLst>
        </pc:picChg>
        <pc:picChg chg="add">
          <ac:chgData name="Poynter, Brenda (welchbe)" userId="6e9569ea-bf88-4fa3-9e9a-a7c8b699c445" providerId="ADAL" clId="{FE1FCAF3-2397-4207-8941-1AAADAD697FE}" dt="2026-01-28T15:03:25.472" v="2008" actId="26606"/>
          <ac:picMkLst>
            <pc:docMk/>
            <pc:sldMk cId="2619205430" sldId="256"/>
            <ac:picMk id="22" creationId="{4B61EBEC-D0CA-456C-98A6-EDA1AC9FB0D6}"/>
          </ac:picMkLst>
        </pc:picChg>
        <pc:cxnChg chg="add">
          <ac:chgData name="Poynter, Brenda (welchbe)" userId="6e9569ea-bf88-4fa3-9e9a-a7c8b699c445" providerId="ADAL" clId="{FE1FCAF3-2397-4207-8941-1AAADAD697FE}" dt="2026-01-28T15:03:25.472" v="2008" actId="26606"/>
          <ac:cxnSpMkLst>
            <pc:docMk/>
            <pc:sldMk cId="2619205430" sldId="256"/>
            <ac:cxnSpMk id="16" creationId="{84F2C6A8-7D46-49EA-860B-0F0B0208436C}"/>
          </ac:cxnSpMkLst>
        </pc:cxnChg>
        <pc:cxnChg chg="add">
          <ac:chgData name="Poynter, Brenda (welchbe)" userId="6e9569ea-bf88-4fa3-9e9a-a7c8b699c445" providerId="ADAL" clId="{FE1FCAF3-2397-4207-8941-1AAADAD697FE}" dt="2026-01-28T15:03:25.472" v="2008" actId="26606"/>
          <ac:cxnSpMkLst>
            <pc:docMk/>
            <pc:sldMk cId="2619205430" sldId="256"/>
            <ac:cxnSpMk id="24" creationId="{718A71EB-D327-4458-85FB-26336B2BA01B}"/>
          </ac:cxnSpMkLst>
        </pc:cxnChg>
      </pc:sldChg>
      <pc:sldChg chg="modSp mod">
        <pc:chgData name="Poynter, Brenda (welchbe)" userId="6e9569ea-bf88-4fa3-9e9a-a7c8b699c445" providerId="ADAL" clId="{FE1FCAF3-2397-4207-8941-1AAADAD697FE}" dt="2026-01-28T17:35:34.129" v="4809" actId="122"/>
        <pc:sldMkLst>
          <pc:docMk/>
          <pc:sldMk cId="3188888299" sldId="259"/>
        </pc:sldMkLst>
        <pc:spChg chg="mod">
          <ac:chgData name="Poynter, Brenda (welchbe)" userId="6e9569ea-bf88-4fa3-9e9a-a7c8b699c445" providerId="ADAL" clId="{FE1FCAF3-2397-4207-8941-1AAADAD697FE}" dt="2026-01-28T17:35:34.129" v="4809" actId="122"/>
          <ac:spMkLst>
            <pc:docMk/>
            <pc:sldMk cId="3188888299" sldId="259"/>
            <ac:spMk id="2" creationId="{A1765B49-A092-0BD5-20D8-8B066420D96A}"/>
          </ac:spMkLst>
        </pc:spChg>
        <pc:spChg chg="mod">
          <ac:chgData name="Poynter, Brenda (welchbe)" userId="6e9569ea-bf88-4fa3-9e9a-a7c8b699c445" providerId="ADAL" clId="{FE1FCAF3-2397-4207-8941-1AAADAD697FE}" dt="2026-01-28T15:02:12.484" v="2000"/>
          <ac:spMkLst>
            <pc:docMk/>
            <pc:sldMk cId="3188888299" sldId="259"/>
            <ac:spMk id="3" creationId="{D8E30AA8-947F-1F7C-0B71-BB915086FD15}"/>
          </ac:spMkLst>
        </pc:spChg>
      </pc:sldChg>
      <pc:sldChg chg="modSp mod">
        <pc:chgData name="Poynter, Brenda (welchbe)" userId="6e9569ea-bf88-4fa3-9e9a-a7c8b699c445" providerId="ADAL" clId="{FE1FCAF3-2397-4207-8941-1AAADAD697FE}" dt="2026-01-28T15:02:12.484" v="2000"/>
        <pc:sldMkLst>
          <pc:docMk/>
          <pc:sldMk cId="2939450285" sldId="260"/>
        </pc:sldMkLst>
        <pc:spChg chg="mod">
          <ac:chgData name="Poynter, Brenda (welchbe)" userId="6e9569ea-bf88-4fa3-9e9a-a7c8b699c445" providerId="ADAL" clId="{FE1FCAF3-2397-4207-8941-1AAADAD697FE}" dt="2026-01-28T15:02:12.484" v="2000"/>
          <ac:spMkLst>
            <pc:docMk/>
            <pc:sldMk cId="2939450285" sldId="260"/>
            <ac:spMk id="2" creationId="{840E4A1E-E2C1-1F50-D081-630B54BA5474}"/>
          </ac:spMkLst>
        </pc:spChg>
        <pc:spChg chg="mod">
          <ac:chgData name="Poynter, Brenda (welchbe)" userId="6e9569ea-bf88-4fa3-9e9a-a7c8b699c445" providerId="ADAL" clId="{FE1FCAF3-2397-4207-8941-1AAADAD697FE}" dt="2026-01-28T15:02:12.484" v="2000"/>
          <ac:spMkLst>
            <pc:docMk/>
            <pc:sldMk cId="2939450285" sldId="260"/>
            <ac:spMk id="3" creationId="{FE48337A-7C5B-D2C7-6794-347BF3EC72D5}"/>
          </ac:spMkLst>
        </pc:spChg>
      </pc:sldChg>
      <pc:sldChg chg="modSp mod">
        <pc:chgData name="Poynter, Brenda (welchbe)" userId="6e9569ea-bf88-4fa3-9e9a-a7c8b699c445" providerId="ADAL" clId="{FE1FCAF3-2397-4207-8941-1AAADAD697FE}" dt="2026-01-28T15:02:12.484" v="2000"/>
        <pc:sldMkLst>
          <pc:docMk/>
          <pc:sldMk cId="2756316900" sldId="261"/>
        </pc:sldMkLst>
        <pc:spChg chg="mod">
          <ac:chgData name="Poynter, Brenda (welchbe)" userId="6e9569ea-bf88-4fa3-9e9a-a7c8b699c445" providerId="ADAL" clId="{FE1FCAF3-2397-4207-8941-1AAADAD697FE}" dt="2026-01-28T15:02:12.484" v="2000"/>
          <ac:spMkLst>
            <pc:docMk/>
            <pc:sldMk cId="2756316900" sldId="261"/>
            <ac:spMk id="2" creationId="{07C0B71B-ED5F-3388-572C-1DB8666A61EE}"/>
          </ac:spMkLst>
        </pc:spChg>
        <pc:spChg chg="mod">
          <ac:chgData name="Poynter, Brenda (welchbe)" userId="6e9569ea-bf88-4fa3-9e9a-a7c8b699c445" providerId="ADAL" clId="{FE1FCAF3-2397-4207-8941-1AAADAD697FE}" dt="2026-01-28T15:02:12.484" v="2000"/>
          <ac:spMkLst>
            <pc:docMk/>
            <pc:sldMk cId="2756316900" sldId="261"/>
            <ac:spMk id="3" creationId="{DE72704D-1966-664E-A280-BD3ADB5D62CB}"/>
          </ac:spMkLst>
        </pc:spChg>
      </pc:sldChg>
      <pc:sldChg chg="modSp">
        <pc:chgData name="Poynter, Brenda (welchbe)" userId="6e9569ea-bf88-4fa3-9e9a-a7c8b699c445" providerId="ADAL" clId="{FE1FCAF3-2397-4207-8941-1AAADAD697FE}" dt="2026-01-28T15:02:12.484" v="2000"/>
        <pc:sldMkLst>
          <pc:docMk/>
          <pc:sldMk cId="2909795532" sldId="262"/>
        </pc:sldMkLst>
        <pc:spChg chg="mod">
          <ac:chgData name="Poynter, Brenda (welchbe)" userId="6e9569ea-bf88-4fa3-9e9a-a7c8b699c445" providerId="ADAL" clId="{FE1FCAF3-2397-4207-8941-1AAADAD697FE}" dt="2026-01-28T15:02:12.484" v="2000"/>
          <ac:spMkLst>
            <pc:docMk/>
            <pc:sldMk cId="2909795532" sldId="262"/>
            <ac:spMk id="2" creationId="{8C1063E2-FC94-FB2A-FD36-CAC811EAB545}"/>
          </ac:spMkLst>
        </pc:spChg>
        <pc:spChg chg="mod">
          <ac:chgData name="Poynter, Brenda (welchbe)" userId="6e9569ea-bf88-4fa3-9e9a-a7c8b699c445" providerId="ADAL" clId="{FE1FCAF3-2397-4207-8941-1AAADAD697FE}" dt="2026-01-28T15:02:12.484" v="2000"/>
          <ac:spMkLst>
            <pc:docMk/>
            <pc:sldMk cId="2909795532" sldId="262"/>
            <ac:spMk id="3" creationId="{68D5D2E4-74B9-D598-E860-D5E7616985B8}"/>
          </ac:spMkLst>
        </pc:spChg>
      </pc:sldChg>
      <pc:sldChg chg="modSp mod">
        <pc:chgData name="Poynter, Brenda (welchbe)" userId="6e9569ea-bf88-4fa3-9e9a-a7c8b699c445" providerId="ADAL" clId="{FE1FCAF3-2397-4207-8941-1AAADAD697FE}" dt="2026-01-28T17:36:08.662" v="4810" actId="122"/>
        <pc:sldMkLst>
          <pc:docMk/>
          <pc:sldMk cId="3020626499" sldId="263"/>
        </pc:sldMkLst>
        <pc:spChg chg="mod">
          <ac:chgData name="Poynter, Brenda (welchbe)" userId="6e9569ea-bf88-4fa3-9e9a-a7c8b699c445" providerId="ADAL" clId="{FE1FCAF3-2397-4207-8941-1AAADAD697FE}" dt="2026-01-28T17:36:08.662" v="4810" actId="122"/>
          <ac:spMkLst>
            <pc:docMk/>
            <pc:sldMk cId="3020626499" sldId="263"/>
            <ac:spMk id="2" creationId="{390E266F-472D-024C-9810-DC844DB78B7F}"/>
          </ac:spMkLst>
        </pc:spChg>
        <pc:spChg chg="mod">
          <ac:chgData name="Poynter, Brenda (welchbe)" userId="6e9569ea-bf88-4fa3-9e9a-a7c8b699c445" providerId="ADAL" clId="{FE1FCAF3-2397-4207-8941-1AAADAD697FE}" dt="2026-01-26T19:21:27.696" v="1943" actId="1076"/>
          <ac:spMkLst>
            <pc:docMk/>
            <pc:sldMk cId="3020626499" sldId="263"/>
            <ac:spMk id="3" creationId="{61A43CC0-5347-8A80-FCBA-37F24CE73042}"/>
          </ac:spMkLst>
        </pc:spChg>
      </pc:sldChg>
      <pc:sldChg chg="modSp mod">
        <pc:chgData name="Poynter, Brenda (welchbe)" userId="6e9569ea-bf88-4fa3-9e9a-a7c8b699c445" providerId="ADAL" clId="{FE1FCAF3-2397-4207-8941-1AAADAD697FE}" dt="2026-01-28T17:36:23.256" v="4811" actId="122"/>
        <pc:sldMkLst>
          <pc:docMk/>
          <pc:sldMk cId="597378822" sldId="264"/>
        </pc:sldMkLst>
        <pc:spChg chg="mod">
          <ac:chgData name="Poynter, Brenda (welchbe)" userId="6e9569ea-bf88-4fa3-9e9a-a7c8b699c445" providerId="ADAL" clId="{FE1FCAF3-2397-4207-8941-1AAADAD697FE}" dt="2026-01-28T17:36:23.256" v="4811" actId="122"/>
          <ac:spMkLst>
            <pc:docMk/>
            <pc:sldMk cId="597378822" sldId="264"/>
            <ac:spMk id="2" creationId="{1669C63E-0F3F-31E5-08CC-308BED9CF3D8}"/>
          </ac:spMkLst>
        </pc:spChg>
        <pc:spChg chg="mod">
          <ac:chgData name="Poynter, Brenda (welchbe)" userId="6e9569ea-bf88-4fa3-9e9a-a7c8b699c445" providerId="ADAL" clId="{FE1FCAF3-2397-4207-8941-1AAADAD697FE}" dt="2026-01-28T15:13:24.083" v="2034" actId="1076"/>
          <ac:spMkLst>
            <pc:docMk/>
            <pc:sldMk cId="597378822" sldId="264"/>
            <ac:spMk id="3" creationId="{5CC02395-4D9D-DC7B-CF4D-A8B99AB123DD}"/>
          </ac:spMkLst>
        </pc:spChg>
      </pc:sldChg>
      <pc:sldChg chg="modSp mod">
        <pc:chgData name="Poynter, Brenda (welchbe)" userId="6e9569ea-bf88-4fa3-9e9a-a7c8b699c445" providerId="ADAL" clId="{FE1FCAF3-2397-4207-8941-1AAADAD697FE}" dt="2026-01-28T17:36:29.711" v="4812" actId="122"/>
        <pc:sldMkLst>
          <pc:docMk/>
          <pc:sldMk cId="2141428354" sldId="265"/>
        </pc:sldMkLst>
        <pc:spChg chg="mod">
          <ac:chgData name="Poynter, Brenda (welchbe)" userId="6e9569ea-bf88-4fa3-9e9a-a7c8b699c445" providerId="ADAL" clId="{FE1FCAF3-2397-4207-8941-1AAADAD697FE}" dt="2026-01-28T17:36:29.711" v="4812" actId="122"/>
          <ac:spMkLst>
            <pc:docMk/>
            <pc:sldMk cId="2141428354" sldId="265"/>
            <ac:spMk id="2" creationId="{8B72D97C-2B23-8246-2CC6-E7A1552B2CB2}"/>
          </ac:spMkLst>
        </pc:spChg>
        <pc:spChg chg="mod">
          <ac:chgData name="Poynter, Brenda (welchbe)" userId="6e9569ea-bf88-4fa3-9e9a-a7c8b699c445" providerId="ADAL" clId="{FE1FCAF3-2397-4207-8941-1AAADAD697FE}" dt="2026-01-26T19:24:39.844" v="1984" actId="20577"/>
          <ac:spMkLst>
            <pc:docMk/>
            <pc:sldMk cId="2141428354" sldId="265"/>
            <ac:spMk id="3" creationId="{F4B07933-2C92-BAC8-7968-2A3C357542EE}"/>
          </ac:spMkLst>
        </pc:spChg>
      </pc:sldChg>
      <pc:sldChg chg="modSp mod">
        <pc:chgData name="Poynter, Brenda (welchbe)" userId="6e9569ea-bf88-4fa3-9e9a-a7c8b699c445" providerId="ADAL" clId="{FE1FCAF3-2397-4207-8941-1AAADAD697FE}" dt="2026-01-28T17:36:55.616" v="4814" actId="120"/>
        <pc:sldMkLst>
          <pc:docMk/>
          <pc:sldMk cId="2484646132" sldId="266"/>
        </pc:sldMkLst>
        <pc:spChg chg="mod">
          <ac:chgData name="Poynter, Brenda (welchbe)" userId="6e9569ea-bf88-4fa3-9e9a-a7c8b699c445" providerId="ADAL" clId="{FE1FCAF3-2397-4207-8941-1AAADAD697FE}" dt="2026-01-28T17:36:55.616" v="4814" actId="120"/>
          <ac:spMkLst>
            <pc:docMk/>
            <pc:sldMk cId="2484646132" sldId="266"/>
            <ac:spMk id="2" creationId="{F196B52E-8284-27B3-FF33-3EE271F636EF}"/>
          </ac:spMkLst>
        </pc:spChg>
        <pc:spChg chg="mod">
          <ac:chgData name="Poynter, Brenda (welchbe)" userId="6e9569ea-bf88-4fa3-9e9a-a7c8b699c445" providerId="ADAL" clId="{FE1FCAF3-2397-4207-8941-1AAADAD697FE}" dt="2026-01-28T16:15:23.676" v="2721" actId="20577"/>
          <ac:spMkLst>
            <pc:docMk/>
            <pc:sldMk cId="2484646132" sldId="266"/>
            <ac:spMk id="3" creationId="{E2E9D238-8D95-F059-4CCA-4BC186E844B2}"/>
          </ac:spMkLst>
        </pc:spChg>
      </pc:sldChg>
      <pc:sldChg chg="modSp mod">
        <pc:chgData name="Poynter, Brenda (welchbe)" userId="6e9569ea-bf88-4fa3-9e9a-a7c8b699c445" providerId="ADAL" clId="{FE1FCAF3-2397-4207-8941-1AAADAD697FE}" dt="2026-01-28T16:30:49.744" v="3287" actId="20577"/>
        <pc:sldMkLst>
          <pc:docMk/>
          <pc:sldMk cId="1525192416" sldId="267"/>
        </pc:sldMkLst>
        <pc:spChg chg="mod">
          <ac:chgData name="Poynter, Brenda (welchbe)" userId="6e9569ea-bf88-4fa3-9e9a-a7c8b699c445" providerId="ADAL" clId="{FE1FCAF3-2397-4207-8941-1AAADAD697FE}" dt="2026-01-28T15:41:58.225" v="2113" actId="1076"/>
          <ac:spMkLst>
            <pc:docMk/>
            <pc:sldMk cId="1525192416" sldId="267"/>
            <ac:spMk id="2" creationId="{B8968FB3-FA74-5F1E-EFAE-2A170EA7C257}"/>
          </ac:spMkLst>
        </pc:spChg>
        <pc:spChg chg="mod">
          <ac:chgData name="Poynter, Brenda (welchbe)" userId="6e9569ea-bf88-4fa3-9e9a-a7c8b699c445" providerId="ADAL" clId="{FE1FCAF3-2397-4207-8941-1AAADAD697FE}" dt="2026-01-28T16:30:49.744" v="3287" actId="20577"/>
          <ac:spMkLst>
            <pc:docMk/>
            <pc:sldMk cId="1525192416" sldId="267"/>
            <ac:spMk id="3" creationId="{1CDF2EE1-68EB-DBB1-EC9A-FAD2B42012B1}"/>
          </ac:spMkLst>
        </pc:spChg>
      </pc:sldChg>
      <pc:sldChg chg="modSp mod">
        <pc:chgData name="Poynter, Brenda (welchbe)" userId="6e9569ea-bf88-4fa3-9e9a-a7c8b699c445" providerId="ADAL" clId="{FE1FCAF3-2397-4207-8941-1AAADAD697FE}" dt="2026-01-28T16:43:00.302" v="3385" actId="20577"/>
        <pc:sldMkLst>
          <pc:docMk/>
          <pc:sldMk cId="80659718" sldId="268"/>
        </pc:sldMkLst>
        <pc:spChg chg="mod">
          <ac:chgData name="Poynter, Brenda (welchbe)" userId="6e9569ea-bf88-4fa3-9e9a-a7c8b699c445" providerId="ADAL" clId="{FE1FCAF3-2397-4207-8941-1AAADAD697FE}" dt="2026-01-28T15:07:18.242" v="2026" actId="1076"/>
          <ac:spMkLst>
            <pc:docMk/>
            <pc:sldMk cId="80659718" sldId="268"/>
            <ac:spMk id="2" creationId="{41A5B025-DC63-B355-7AF4-34C9E29E75B1}"/>
          </ac:spMkLst>
        </pc:spChg>
        <pc:spChg chg="mod">
          <ac:chgData name="Poynter, Brenda (welchbe)" userId="6e9569ea-bf88-4fa3-9e9a-a7c8b699c445" providerId="ADAL" clId="{FE1FCAF3-2397-4207-8941-1AAADAD697FE}" dt="2026-01-28T16:43:00.302" v="3385" actId="20577"/>
          <ac:spMkLst>
            <pc:docMk/>
            <pc:sldMk cId="80659718" sldId="268"/>
            <ac:spMk id="3" creationId="{E4F5E0A6-3011-356B-3549-27809197BA3F}"/>
          </ac:spMkLst>
        </pc:spChg>
      </pc:sldChg>
      <pc:sldChg chg="modSp mod">
        <pc:chgData name="Poynter, Brenda (welchbe)" userId="6e9569ea-bf88-4fa3-9e9a-a7c8b699c445" providerId="ADAL" clId="{FE1FCAF3-2397-4207-8941-1AAADAD697FE}" dt="2026-01-28T16:47:31.938" v="3610" actId="20577"/>
        <pc:sldMkLst>
          <pc:docMk/>
          <pc:sldMk cId="2859970970" sldId="269"/>
        </pc:sldMkLst>
        <pc:spChg chg="mod">
          <ac:chgData name="Poynter, Brenda (welchbe)" userId="6e9569ea-bf88-4fa3-9e9a-a7c8b699c445" providerId="ADAL" clId="{FE1FCAF3-2397-4207-8941-1AAADAD697FE}" dt="2026-01-28T15:42:15.304" v="2115" actId="20577"/>
          <ac:spMkLst>
            <pc:docMk/>
            <pc:sldMk cId="2859970970" sldId="269"/>
            <ac:spMk id="2" creationId="{62A97F8F-B340-1B18-39B4-831C405D162C}"/>
          </ac:spMkLst>
        </pc:spChg>
        <pc:spChg chg="mod">
          <ac:chgData name="Poynter, Brenda (welchbe)" userId="6e9569ea-bf88-4fa3-9e9a-a7c8b699c445" providerId="ADAL" clId="{FE1FCAF3-2397-4207-8941-1AAADAD697FE}" dt="2026-01-28T16:47:31.938" v="3610" actId="20577"/>
          <ac:spMkLst>
            <pc:docMk/>
            <pc:sldMk cId="2859970970" sldId="269"/>
            <ac:spMk id="3" creationId="{D8FDC540-E729-4E58-4A9F-241BBF5553EA}"/>
          </ac:spMkLst>
        </pc:spChg>
      </pc:sldChg>
      <pc:sldChg chg="modSp mod ord">
        <pc:chgData name="Poynter, Brenda (welchbe)" userId="6e9569ea-bf88-4fa3-9e9a-a7c8b699c445" providerId="ADAL" clId="{FE1FCAF3-2397-4207-8941-1AAADAD697FE}" dt="2026-01-28T16:54:03.944" v="3737" actId="20577"/>
        <pc:sldMkLst>
          <pc:docMk/>
          <pc:sldMk cId="3674687619" sldId="270"/>
        </pc:sldMkLst>
        <pc:spChg chg="mod">
          <ac:chgData name="Poynter, Brenda (welchbe)" userId="6e9569ea-bf88-4fa3-9e9a-a7c8b699c445" providerId="ADAL" clId="{FE1FCAF3-2397-4207-8941-1AAADAD697FE}" dt="2026-01-28T15:41:28.881" v="2108" actId="20577"/>
          <ac:spMkLst>
            <pc:docMk/>
            <pc:sldMk cId="3674687619" sldId="270"/>
            <ac:spMk id="2" creationId="{C8C23D7C-749B-4B9D-EE90-5DF1A28DC84A}"/>
          </ac:spMkLst>
        </pc:spChg>
        <pc:spChg chg="mod">
          <ac:chgData name="Poynter, Brenda (welchbe)" userId="6e9569ea-bf88-4fa3-9e9a-a7c8b699c445" providerId="ADAL" clId="{FE1FCAF3-2397-4207-8941-1AAADAD697FE}" dt="2026-01-28T16:54:03.944" v="3737" actId="20577"/>
          <ac:spMkLst>
            <pc:docMk/>
            <pc:sldMk cId="3674687619" sldId="270"/>
            <ac:spMk id="3" creationId="{370DB771-F766-D97C-C8C7-FC4670A55A1B}"/>
          </ac:spMkLst>
        </pc:spChg>
      </pc:sldChg>
      <pc:sldChg chg="modSp del mod ord">
        <pc:chgData name="Poynter, Brenda (welchbe)" userId="6e9569ea-bf88-4fa3-9e9a-a7c8b699c445" providerId="ADAL" clId="{FE1FCAF3-2397-4207-8941-1AAADAD697FE}" dt="2026-01-28T16:19:05.880" v="2722" actId="2696"/>
        <pc:sldMkLst>
          <pc:docMk/>
          <pc:sldMk cId="628398391" sldId="271"/>
        </pc:sldMkLst>
        <pc:spChg chg="mod">
          <ac:chgData name="Poynter, Brenda (welchbe)" userId="6e9569ea-bf88-4fa3-9e9a-a7c8b699c445" providerId="ADAL" clId="{FE1FCAF3-2397-4207-8941-1AAADAD697FE}" dt="2026-01-28T15:41:36.357" v="2112" actId="20577"/>
          <ac:spMkLst>
            <pc:docMk/>
            <pc:sldMk cId="628398391" sldId="271"/>
            <ac:spMk id="2" creationId="{FB72C115-86C8-0AE5-B54B-497F0433E539}"/>
          </ac:spMkLst>
        </pc:spChg>
        <pc:spChg chg="mod">
          <ac:chgData name="Poynter, Brenda (welchbe)" userId="6e9569ea-bf88-4fa3-9e9a-a7c8b699c445" providerId="ADAL" clId="{FE1FCAF3-2397-4207-8941-1AAADAD697FE}" dt="2026-01-28T15:02:12.484" v="2000"/>
          <ac:spMkLst>
            <pc:docMk/>
            <pc:sldMk cId="628398391" sldId="271"/>
            <ac:spMk id="3" creationId="{4D32F539-4D30-2921-6A0E-17BEC8AEB83F}"/>
          </ac:spMkLst>
        </pc:spChg>
      </pc:sldChg>
      <pc:sldChg chg="modSp mod ord">
        <pc:chgData name="Poynter, Brenda (welchbe)" userId="6e9569ea-bf88-4fa3-9e9a-a7c8b699c445" providerId="ADAL" clId="{FE1FCAF3-2397-4207-8941-1AAADAD697FE}" dt="2026-01-28T15:39:38.068" v="2097" actId="122"/>
        <pc:sldMkLst>
          <pc:docMk/>
          <pc:sldMk cId="1600717946" sldId="272"/>
        </pc:sldMkLst>
        <pc:spChg chg="mod">
          <ac:chgData name="Poynter, Brenda (welchbe)" userId="6e9569ea-bf88-4fa3-9e9a-a7c8b699c445" providerId="ADAL" clId="{FE1FCAF3-2397-4207-8941-1AAADAD697FE}" dt="2026-01-28T15:39:38.068" v="2097" actId="122"/>
          <ac:spMkLst>
            <pc:docMk/>
            <pc:sldMk cId="1600717946" sldId="272"/>
            <ac:spMk id="2" creationId="{539315A8-EF3C-ECEB-72D3-FBE054E67F1B}"/>
          </ac:spMkLst>
        </pc:spChg>
        <pc:spChg chg="mod">
          <ac:chgData name="Poynter, Brenda (welchbe)" userId="6e9569ea-bf88-4fa3-9e9a-a7c8b699c445" providerId="ADAL" clId="{FE1FCAF3-2397-4207-8941-1AAADAD697FE}" dt="2026-01-28T15:02:12.484" v="2000"/>
          <ac:spMkLst>
            <pc:docMk/>
            <pc:sldMk cId="1600717946" sldId="272"/>
            <ac:spMk id="3" creationId="{325CED7E-32B1-1E38-36DC-6223755C53C9}"/>
          </ac:spMkLst>
        </pc:spChg>
      </pc:sldChg>
      <pc:sldChg chg="modSp mod ord">
        <pc:chgData name="Poynter, Brenda (welchbe)" userId="6e9569ea-bf88-4fa3-9e9a-a7c8b699c445" providerId="ADAL" clId="{FE1FCAF3-2397-4207-8941-1AAADAD697FE}" dt="2026-01-28T15:39:53.088" v="2098" actId="122"/>
        <pc:sldMkLst>
          <pc:docMk/>
          <pc:sldMk cId="809928401" sldId="273"/>
        </pc:sldMkLst>
        <pc:spChg chg="mod">
          <ac:chgData name="Poynter, Brenda (welchbe)" userId="6e9569ea-bf88-4fa3-9e9a-a7c8b699c445" providerId="ADAL" clId="{FE1FCAF3-2397-4207-8941-1AAADAD697FE}" dt="2026-01-28T15:39:53.088" v="2098" actId="122"/>
          <ac:spMkLst>
            <pc:docMk/>
            <pc:sldMk cId="809928401" sldId="273"/>
            <ac:spMk id="2" creationId="{725B5199-3881-330E-0D1D-A4ECAA9F0559}"/>
          </ac:spMkLst>
        </pc:spChg>
        <pc:spChg chg="mod">
          <ac:chgData name="Poynter, Brenda (welchbe)" userId="6e9569ea-bf88-4fa3-9e9a-a7c8b699c445" providerId="ADAL" clId="{FE1FCAF3-2397-4207-8941-1AAADAD697FE}" dt="2026-01-28T15:02:12.484" v="2000"/>
          <ac:spMkLst>
            <pc:docMk/>
            <pc:sldMk cId="809928401" sldId="273"/>
            <ac:spMk id="3" creationId="{EB9E865A-C43D-0EE7-85E4-B238985D6BA4}"/>
          </ac:spMkLst>
        </pc:spChg>
      </pc:sldChg>
      <pc:sldChg chg="addSp modSp new mod">
        <pc:chgData name="Poynter, Brenda (welchbe)" userId="6e9569ea-bf88-4fa3-9e9a-a7c8b699c445" providerId="ADAL" clId="{FE1FCAF3-2397-4207-8941-1AAADAD697FE}" dt="2026-01-28T17:37:15.470" v="4816" actId="20577"/>
        <pc:sldMkLst>
          <pc:docMk/>
          <pc:sldMk cId="3080367689" sldId="274"/>
        </pc:sldMkLst>
        <pc:spChg chg="mod">
          <ac:chgData name="Poynter, Brenda (welchbe)" userId="6e9569ea-bf88-4fa3-9e9a-a7c8b699c445" providerId="ADAL" clId="{FE1FCAF3-2397-4207-8941-1AAADAD697FE}" dt="2026-01-28T17:37:15.470" v="4816" actId="20577"/>
          <ac:spMkLst>
            <pc:docMk/>
            <pc:sldMk cId="3080367689" sldId="274"/>
            <ac:spMk id="2" creationId="{116F5F08-8962-3F0F-7C30-0C3586488CD5}"/>
          </ac:spMkLst>
        </pc:spChg>
        <pc:spChg chg="mod">
          <ac:chgData name="Poynter, Brenda (welchbe)" userId="6e9569ea-bf88-4fa3-9e9a-a7c8b699c445" providerId="ADAL" clId="{FE1FCAF3-2397-4207-8941-1AAADAD697FE}" dt="2026-01-28T15:52:59.859" v="2576" actId="20577"/>
          <ac:spMkLst>
            <pc:docMk/>
            <pc:sldMk cId="3080367689" sldId="274"/>
            <ac:spMk id="3" creationId="{F0B705C8-252F-3193-CE9B-08D8BCB6314E}"/>
          </ac:spMkLst>
        </pc:spChg>
        <pc:spChg chg="add">
          <ac:chgData name="Poynter, Brenda (welchbe)" userId="6e9569ea-bf88-4fa3-9e9a-a7c8b699c445" providerId="ADAL" clId="{FE1FCAF3-2397-4207-8941-1AAADAD697FE}" dt="2026-01-28T15:53:00.550" v="2577"/>
          <ac:spMkLst>
            <pc:docMk/>
            <pc:sldMk cId="3080367689" sldId="274"/>
            <ac:spMk id="4" creationId="{7FC074D7-CD45-9D0D-6648-DD2F12404633}"/>
          </ac:spMkLst>
        </pc:spChg>
        <pc:spChg chg="add mod">
          <ac:chgData name="Poynter, Brenda (welchbe)" userId="6e9569ea-bf88-4fa3-9e9a-a7c8b699c445" providerId="ADAL" clId="{FE1FCAF3-2397-4207-8941-1AAADAD697FE}" dt="2026-01-28T15:53:38.695" v="2579"/>
          <ac:spMkLst>
            <pc:docMk/>
            <pc:sldMk cId="3080367689" sldId="274"/>
            <ac:spMk id="5" creationId="{1ABA5F81-9517-EE2D-8759-7B2ECFFEC3FD}"/>
          </ac:spMkLst>
        </pc:spChg>
        <pc:spChg chg="add">
          <ac:chgData name="Poynter, Brenda (welchbe)" userId="6e9569ea-bf88-4fa3-9e9a-a7c8b699c445" providerId="ADAL" clId="{FE1FCAF3-2397-4207-8941-1AAADAD697FE}" dt="2026-01-28T15:53:45.958" v="2580"/>
          <ac:spMkLst>
            <pc:docMk/>
            <pc:sldMk cId="3080367689" sldId="274"/>
            <ac:spMk id="6" creationId="{632D9029-385D-EF8A-19FE-FDAB909C853D}"/>
          </ac:spMkLst>
        </pc:spChg>
      </pc:sldChg>
      <pc:sldChg chg="modSp new mod">
        <pc:chgData name="Poynter, Brenda (welchbe)" userId="6e9569ea-bf88-4fa3-9e9a-a7c8b699c445" providerId="ADAL" clId="{FE1FCAF3-2397-4207-8941-1AAADAD697FE}" dt="2026-01-28T16:52:06.203" v="3626" actId="20577"/>
        <pc:sldMkLst>
          <pc:docMk/>
          <pc:sldMk cId="1907884929" sldId="275"/>
        </pc:sldMkLst>
        <pc:spChg chg="mod">
          <ac:chgData name="Poynter, Brenda (welchbe)" userId="6e9569ea-bf88-4fa3-9e9a-a7c8b699c445" providerId="ADAL" clId="{FE1FCAF3-2397-4207-8941-1AAADAD697FE}" dt="2026-01-28T15:43:07.246" v="2159" actId="1076"/>
          <ac:spMkLst>
            <pc:docMk/>
            <pc:sldMk cId="1907884929" sldId="275"/>
            <ac:spMk id="2" creationId="{4D1C4104-AF43-68E8-2C5C-12C9C275B97C}"/>
          </ac:spMkLst>
        </pc:spChg>
        <pc:spChg chg="mod">
          <ac:chgData name="Poynter, Brenda (welchbe)" userId="6e9569ea-bf88-4fa3-9e9a-a7c8b699c445" providerId="ADAL" clId="{FE1FCAF3-2397-4207-8941-1AAADAD697FE}" dt="2026-01-28T16:52:06.203" v="3626" actId="20577"/>
          <ac:spMkLst>
            <pc:docMk/>
            <pc:sldMk cId="1907884929" sldId="275"/>
            <ac:spMk id="3" creationId="{69659C2A-3765-0A39-7B1D-C3749B78B6F3}"/>
          </ac:spMkLst>
        </pc:spChg>
      </pc:sldChg>
      <pc:sldChg chg="modSp new mod ord">
        <pc:chgData name="Poynter, Brenda (welchbe)" userId="6e9569ea-bf88-4fa3-9e9a-a7c8b699c445" providerId="ADAL" clId="{FE1FCAF3-2397-4207-8941-1AAADAD697FE}" dt="2026-01-28T17:15:24.097" v="4795" actId="20577"/>
        <pc:sldMkLst>
          <pc:docMk/>
          <pc:sldMk cId="1991799237" sldId="276"/>
        </pc:sldMkLst>
        <pc:spChg chg="mod">
          <ac:chgData name="Poynter, Brenda (welchbe)" userId="6e9569ea-bf88-4fa3-9e9a-a7c8b699c445" providerId="ADAL" clId="{FE1FCAF3-2397-4207-8941-1AAADAD697FE}" dt="2026-01-28T17:03:36.214" v="4298" actId="1076"/>
          <ac:spMkLst>
            <pc:docMk/>
            <pc:sldMk cId="1991799237" sldId="276"/>
            <ac:spMk id="2" creationId="{841AF1B5-241E-49D4-6747-8F41D87B1DED}"/>
          </ac:spMkLst>
        </pc:spChg>
        <pc:spChg chg="mod">
          <ac:chgData name="Poynter, Brenda (welchbe)" userId="6e9569ea-bf88-4fa3-9e9a-a7c8b699c445" providerId="ADAL" clId="{FE1FCAF3-2397-4207-8941-1AAADAD697FE}" dt="2026-01-28T17:15:24.097" v="4795" actId="20577"/>
          <ac:spMkLst>
            <pc:docMk/>
            <pc:sldMk cId="1991799237" sldId="276"/>
            <ac:spMk id="3" creationId="{5847C942-DB5A-6C66-967D-DE2BE3E1FB58}"/>
          </ac:spMkLst>
        </pc:spChg>
      </pc:sldChg>
      <pc:sldChg chg="modSp new del mod">
        <pc:chgData name="Poynter, Brenda (welchbe)" userId="6e9569ea-bf88-4fa3-9e9a-a7c8b699c445" providerId="ADAL" clId="{FE1FCAF3-2397-4207-8941-1AAADAD697FE}" dt="2026-01-28T16:56:09.421" v="3753" actId="2696"/>
        <pc:sldMkLst>
          <pc:docMk/>
          <pc:sldMk cId="2261945077" sldId="277"/>
        </pc:sldMkLst>
        <pc:spChg chg="mod">
          <ac:chgData name="Poynter, Brenda (welchbe)" userId="6e9569ea-bf88-4fa3-9e9a-a7c8b699c445" providerId="ADAL" clId="{FE1FCAF3-2397-4207-8941-1AAADAD697FE}" dt="2026-01-28T16:55:56.262" v="3750" actId="21"/>
          <ac:spMkLst>
            <pc:docMk/>
            <pc:sldMk cId="2261945077" sldId="277"/>
            <ac:spMk id="2" creationId="{EE51296A-25A6-8638-DD1E-946247ADD4F7}"/>
          </ac:spMkLst>
        </pc:spChg>
        <pc:spChg chg="mod">
          <ac:chgData name="Poynter, Brenda (welchbe)" userId="6e9569ea-bf88-4fa3-9e9a-a7c8b699c445" providerId="ADAL" clId="{FE1FCAF3-2397-4207-8941-1AAADAD697FE}" dt="2026-01-28T16:54:40.596" v="3741"/>
          <ac:spMkLst>
            <pc:docMk/>
            <pc:sldMk cId="2261945077" sldId="277"/>
            <ac:spMk id="3" creationId="{52173A40-5F4C-B76E-9418-5DDABD1A4103}"/>
          </ac:spMkLst>
        </pc:spChg>
      </pc:sldChg>
      <pc:sldChg chg="addSp delSp modSp new del mod">
        <pc:chgData name="Poynter, Brenda (welchbe)" userId="6e9569ea-bf88-4fa3-9e9a-a7c8b699c445" providerId="ADAL" clId="{FE1FCAF3-2397-4207-8941-1AAADAD697FE}" dt="2026-01-28T15:58:02.901" v="2631" actId="2696"/>
        <pc:sldMkLst>
          <pc:docMk/>
          <pc:sldMk cId="3370654884" sldId="278"/>
        </pc:sldMkLst>
        <pc:spChg chg="mod">
          <ac:chgData name="Poynter, Brenda (welchbe)" userId="6e9569ea-bf88-4fa3-9e9a-a7c8b699c445" providerId="ADAL" clId="{FE1FCAF3-2397-4207-8941-1AAADAD697FE}" dt="2026-01-28T15:49:52.500" v="2563" actId="20577"/>
          <ac:spMkLst>
            <pc:docMk/>
            <pc:sldMk cId="3370654884" sldId="278"/>
            <ac:spMk id="2" creationId="{794F1B17-9731-3F6E-FCCE-AB015DE8493F}"/>
          </ac:spMkLst>
        </pc:spChg>
        <pc:spChg chg="del">
          <ac:chgData name="Poynter, Brenda (welchbe)" userId="6e9569ea-bf88-4fa3-9e9a-a7c8b699c445" providerId="ADAL" clId="{FE1FCAF3-2397-4207-8941-1AAADAD697FE}" dt="2026-01-28T15:54:08.449" v="2581"/>
          <ac:spMkLst>
            <pc:docMk/>
            <pc:sldMk cId="3370654884" sldId="278"/>
            <ac:spMk id="3" creationId="{488FAF40-07C5-CE78-E3AD-45508A29DE48}"/>
          </ac:spMkLst>
        </pc:spChg>
        <pc:spChg chg="add mod">
          <ac:chgData name="Poynter, Brenda (welchbe)" userId="6e9569ea-bf88-4fa3-9e9a-a7c8b699c445" providerId="ADAL" clId="{FE1FCAF3-2397-4207-8941-1AAADAD697FE}" dt="2026-01-28T15:56:42.376" v="2613" actId="21"/>
          <ac:spMkLst>
            <pc:docMk/>
            <pc:sldMk cId="3370654884" sldId="278"/>
            <ac:spMk id="4" creationId="{DC0CDE77-31EC-4D94-5C2C-80020F967B1B}"/>
          </ac:spMkLst>
        </pc:spChg>
        <pc:spChg chg="add del mod">
          <ac:chgData name="Poynter, Brenda (welchbe)" userId="6e9569ea-bf88-4fa3-9e9a-a7c8b699c445" providerId="ADAL" clId="{FE1FCAF3-2397-4207-8941-1AAADAD697FE}" dt="2026-01-28T15:56:25.880" v="2610" actId="22"/>
          <ac:spMkLst>
            <pc:docMk/>
            <pc:sldMk cId="3370654884" sldId="278"/>
            <ac:spMk id="6" creationId="{841BE113-91A1-2181-7244-7475C137AD21}"/>
          </ac:spMkLst>
        </pc:spChg>
      </pc:sldChg>
      <pc:sldChg chg="modSp new mod">
        <pc:chgData name="Poynter, Brenda (welchbe)" userId="6e9569ea-bf88-4fa3-9e9a-a7c8b699c445" providerId="ADAL" clId="{FE1FCAF3-2397-4207-8941-1AAADAD697FE}" dt="2026-01-28T16:35:54.392" v="3291" actId="255"/>
        <pc:sldMkLst>
          <pc:docMk/>
          <pc:sldMk cId="3459623900" sldId="279"/>
        </pc:sldMkLst>
        <pc:spChg chg="mod">
          <ac:chgData name="Poynter, Brenda (welchbe)" userId="6e9569ea-bf88-4fa3-9e9a-a7c8b699c445" providerId="ADAL" clId="{FE1FCAF3-2397-4207-8941-1AAADAD697FE}" dt="2026-01-28T15:57:54.865" v="2630" actId="20577"/>
          <ac:spMkLst>
            <pc:docMk/>
            <pc:sldMk cId="3459623900" sldId="279"/>
            <ac:spMk id="2" creationId="{7199CE05-91FE-0E30-ABED-34122376517D}"/>
          </ac:spMkLst>
        </pc:spChg>
        <pc:spChg chg="mod">
          <ac:chgData name="Poynter, Brenda (welchbe)" userId="6e9569ea-bf88-4fa3-9e9a-a7c8b699c445" providerId="ADAL" clId="{FE1FCAF3-2397-4207-8941-1AAADAD697FE}" dt="2026-01-28T16:35:54.392" v="3291" actId="255"/>
          <ac:spMkLst>
            <pc:docMk/>
            <pc:sldMk cId="3459623900" sldId="279"/>
            <ac:spMk id="3" creationId="{3AD99C8B-F889-827C-F1BA-C7811AE24C8F}"/>
          </ac:spMkLst>
        </pc:spChg>
      </pc:sldChg>
      <pc:sldChg chg="modSp new mod">
        <pc:chgData name="Poynter, Brenda (welchbe)" userId="6e9569ea-bf88-4fa3-9e9a-a7c8b699c445" providerId="ADAL" clId="{FE1FCAF3-2397-4207-8941-1AAADAD697FE}" dt="2026-01-28T16:56:03.819" v="3752" actId="122"/>
        <pc:sldMkLst>
          <pc:docMk/>
          <pc:sldMk cId="4010605505" sldId="280"/>
        </pc:sldMkLst>
        <pc:spChg chg="mod">
          <ac:chgData name="Poynter, Brenda (welchbe)" userId="6e9569ea-bf88-4fa3-9e9a-a7c8b699c445" providerId="ADAL" clId="{FE1FCAF3-2397-4207-8941-1AAADAD697FE}" dt="2026-01-28T16:56:03.819" v="3752" actId="122"/>
          <ac:spMkLst>
            <pc:docMk/>
            <pc:sldMk cId="4010605505" sldId="280"/>
            <ac:spMk id="2" creationId="{F1FA2C67-1A5F-9530-DBA8-07BCE47A2C07}"/>
          </ac:spMkLst>
        </pc:spChg>
        <pc:spChg chg="mod">
          <ac:chgData name="Poynter, Brenda (welchbe)" userId="6e9569ea-bf88-4fa3-9e9a-a7c8b699c445" providerId="ADAL" clId="{FE1FCAF3-2397-4207-8941-1AAADAD697FE}" dt="2026-01-28T16:55:23.553" v="3748" actId="27636"/>
          <ac:spMkLst>
            <pc:docMk/>
            <pc:sldMk cId="4010605505" sldId="280"/>
            <ac:spMk id="3" creationId="{3A459F97-0074-744A-E161-D1BA52F9E7FD}"/>
          </ac:spMkLst>
        </pc:spChg>
        <pc:spChg chg="mod">
          <ac:chgData name="Poynter, Brenda (welchbe)" userId="6e9569ea-bf88-4fa3-9e9a-a7c8b699c445" providerId="ADAL" clId="{FE1FCAF3-2397-4207-8941-1AAADAD697FE}" dt="2026-01-28T16:55:27.250" v="3749"/>
          <ac:spMkLst>
            <pc:docMk/>
            <pc:sldMk cId="4010605505" sldId="280"/>
            <ac:spMk id="4" creationId="{4FE40571-3EE0-8BCF-358E-026394F9DB20}"/>
          </ac:spMkLst>
        </pc:spChg>
      </pc:sldChg>
      <pc:sldChg chg="modSp new mod">
        <pc:chgData name="Poynter, Brenda (welchbe)" userId="6e9569ea-bf88-4fa3-9e9a-a7c8b699c445" providerId="ADAL" clId="{FE1FCAF3-2397-4207-8941-1AAADAD697FE}" dt="2026-01-28T17:02:16.744" v="4236" actId="20577"/>
        <pc:sldMkLst>
          <pc:docMk/>
          <pc:sldMk cId="767890617" sldId="281"/>
        </pc:sldMkLst>
        <pc:spChg chg="mod">
          <ac:chgData name="Poynter, Brenda (welchbe)" userId="6e9569ea-bf88-4fa3-9e9a-a7c8b699c445" providerId="ADAL" clId="{FE1FCAF3-2397-4207-8941-1AAADAD697FE}" dt="2026-01-28T17:00:05.396" v="4169" actId="20577"/>
          <ac:spMkLst>
            <pc:docMk/>
            <pc:sldMk cId="767890617" sldId="281"/>
            <ac:spMk id="2" creationId="{8BF86056-DCE9-9629-EC65-A88101BF46DE}"/>
          </ac:spMkLst>
        </pc:spChg>
        <pc:spChg chg="mod">
          <ac:chgData name="Poynter, Brenda (welchbe)" userId="6e9569ea-bf88-4fa3-9e9a-a7c8b699c445" providerId="ADAL" clId="{FE1FCAF3-2397-4207-8941-1AAADAD697FE}" dt="2026-01-28T17:02:16.744" v="4236" actId="20577"/>
          <ac:spMkLst>
            <pc:docMk/>
            <pc:sldMk cId="767890617" sldId="281"/>
            <ac:spMk id="3" creationId="{08B2DEE5-7B16-262B-0D52-D4C6635B8202}"/>
          </ac:spMkLst>
        </pc:spChg>
      </pc:sldChg>
      <pc:sldChg chg="modSp new del mod">
        <pc:chgData name="Poynter, Brenda (welchbe)" userId="6e9569ea-bf88-4fa3-9e9a-a7c8b699c445" providerId="ADAL" clId="{FE1FCAF3-2397-4207-8941-1AAADAD697FE}" dt="2026-01-28T17:38:32.265" v="4824" actId="2696"/>
        <pc:sldMkLst>
          <pc:docMk/>
          <pc:sldMk cId="422644911" sldId="282"/>
        </pc:sldMkLst>
        <pc:spChg chg="mod">
          <ac:chgData name="Poynter, Brenda (welchbe)" userId="6e9569ea-bf88-4fa3-9e9a-a7c8b699c445" providerId="ADAL" clId="{FE1FCAF3-2397-4207-8941-1AAADAD697FE}" dt="2026-01-28T17:37:49.681" v="4817" actId="21"/>
          <ac:spMkLst>
            <pc:docMk/>
            <pc:sldMk cId="422644911" sldId="282"/>
            <ac:spMk id="2" creationId="{CE5E2D3C-D7DE-1553-802C-E306B6081D8A}"/>
          </ac:spMkLst>
        </pc:spChg>
      </pc:sldChg>
      <pc:sldChg chg="new del">
        <pc:chgData name="Poynter, Brenda (welchbe)" userId="6e9569ea-bf88-4fa3-9e9a-a7c8b699c445" providerId="ADAL" clId="{FE1FCAF3-2397-4207-8941-1AAADAD697FE}" dt="2026-01-28T17:38:27.718" v="4823" actId="2696"/>
        <pc:sldMkLst>
          <pc:docMk/>
          <pc:sldMk cId="2233553653" sldId="283"/>
        </pc:sldMkLst>
      </pc:sldChg>
      <pc:sldChg chg="modSp new mod">
        <pc:chgData name="Poynter, Brenda (welchbe)" userId="6e9569ea-bf88-4fa3-9e9a-a7c8b699c445" providerId="ADAL" clId="{FE1FCAF3-2397-4207-8941-1AAADAD697FE}" dt="2026-01-28T17:38:20.848" v="4822" actId="1076"/>
        <pc:sldMkLst>
          <pc:docMk/>
          <pc:sldMk cId="1091942303" sldId="284"/>
        </pc:sldMkLst>
        <pc:spChg chg="mod">
          <ac:chgData name="Poynter, Brenda (welchbe)" userId="6e9569ea-bf88-4fa3-9e9a-a7c8b699c445" providerId="ADAL" clId="{FE1FCAF3-2397-4207-8941-1AAADAD697FE}" dt="2026-01-28T17:38:20.848" v="4822" actId="1076"/>
          <ac:spMkLst>
            <pc:docMk/>
            <pc:sldMk cId="1091942303" sldId="284"/>
            <ac:spMk id="2" creationId="{1FB18FAF-8A87-FF07-5124-7CD10BED209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A1820E-401D-4F75-8C69-F5F91A20B3E7}" type="datetimeFigureOut">
              <a:rPr lang="en-US" smtClean="0"/>
              <a:t>1/28/2026</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DD0031C4-B0B2-4BC5-9777-CDFCA9DC35A8}"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09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A1820E-401D-4F75-8C69-F5F91A20B3E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031C4-B0B2-4BC5-9777-CDFCA9DC35A8}"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34744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A1820E-401D-4F75-8C69-F5F91A20B3E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031C4-B0B2-4BC5-9777-CDFCA9DC35A8}"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9201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A1820E-401D-4F75-8C69-F5F91A20B3E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031C4-B0B2-4BC5-9777-CDFCA9DC35A8}"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3532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A1820E-401D-4F75-8C69-F5F91A20B3E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031C4-B0B2-4BC5-9777-CDFCA9DC35A8}"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6844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A1820E-401D-4F75-8C69-F5F91A20B3E7}"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0031C4-B0B2-4BC5-9777-CDFCA9DC35A8}"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5555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A1820E-401D-4F75-8C69-F5F91A20B3E7}"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0031C4-B0B2-4BC5-9777-CDFCA9DC35A8}"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681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A1820E-401D-4F75-8C69-F5F91A20B3E7}"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0031C4-B0B2-4BC5-9777-CDFCA9DC35A8}"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3841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1820E-401D-4F75-8C69-F5F91A20B3E7}"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0031C4-B0B2-4BC5-9777-CDFCA9DC35A8}" type="slidenum">
              <a:rPr lang="en-US" smtClean="0"/>
              <a:t>‹#›</a:t>
            </a:fld>
            <a:endParaRPr lang="en-US"/>
          </a:p>
        </p:txBody>
      </p:sp>
    </p:spTree>
    <p:extLst>
      <p:ext uri="{BB962C8B-B14F-4D97-AF65-F5344CB8AC3E}">
        <p14:creationId xmlns:p14="http://schemas.microsoft.com/office/powerpoint/2010/main" val="887885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A1820E-401D-4F75-8C69-F5F91A20B3E7}"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0031C4-B0B2-4BC5-9777-CDFCA9DC35A8}"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097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FA1820E-401D-4F75-8C69-F5F91A20B3E7}" type="datetimeFigureOut">
              <a:rPr lang="en-US" smtClean="0"/>
              <a:t>1/28/2026</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DD0031C4-B0B2-4BC5-9777-CDFCA9DC35A8}"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0048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FA1820E-401D-4F75-8C69-F5F91A20B3E7}" type="datetimeFigureOut">
              <a:rPr lang="en-US" smtClean="0"/>
              <a:t>1/28/2026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D0031C4-B0B2-4BC5-9777-CDFCA9DC35A8}"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132615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C17D08F-2133-44A9-B28C-CB29928FA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CC36881-E309-4C41-8B5B-203AADC15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3B8B61FB-92B8-7440-7AA5-30A38CB8F83D}"/>
              </a:ext>
            </a:extLst>
          </p:cNvPr>
          <p:cNvSpPr>
            <a:spLocks noGrp="1"/>
          </p:cNvSpPr>
          <p:nvPr>
            <p:ph type="ctrTitle"/>
          </p:nvPr>
        </p:nvSpPr>
        <p:spPr>
          <a:xfrm>
            <a:off x="659301" y="1474969"/>
            <a:ext cx="2823919" cy="1868760"/>
          </a:xfrm>
        </p:spPr>
        <p:txBody>
          <a:bodyPr>
            <a:normAutofit fontScale="90000"/>
          </a:bodyPr>
          <a:lstStyle/>
          <a:p>
            <a:r>
              <a:rPr lang="en-US" sz="2800" dirty="0"/>
              <a:t>Surgical Assisting   </a:t>
            </a:r>
            <a:r>
              <a:rPr lang="en-US" sz="2800"/>
              <a:t>Educational Models</a:t>
            </a:r>
            <a:br>
              <a:rPr lang="en-US" sz="2800"/>
            </a:br>
            <a:br>
              <a:rPr lang="en-US" sz="2800" dirty="0"/>
            </a:br>
            <a:r>
              <a:rPr lang="en-US" sz="1800" dirty="0"/>
              <a:t>By </a:t>
            </a:r>
            <a:r>
              <a:rPr lang="en-US" sz="1800"/>
              <a:t>Jeff Bidwell and Brenda Poynter</a:t>
            </a:r>
            <a:endParaRPr lang="en-US" sz="2800" dirty="0"/>
          </a:p>
        </p:txBody>
      </p:sp>
      <p:sp>
        <p:nvSpPr>
          <p:cNvPr id="3" name="Subtitle 2">
            <a:extLst>
              <a:ext uri="{FF2B5EF4-FFF2-40B4-BE49-F238E27FC236}">
                <a16:creationId xmlns:a16="http://schemas.microsoft.com/office/drawing/2014/main" id="{BE5A312D-5235-EE4B-0FCE-C76036E945B9}"/>
              </a:ext>
            </a:extLst>
          </p:cNvPr>
          <p:cNvSpPr>
            <a:spLocks noGrp="1"/>
          </p:cNvSpPr>
          <p:nvPr>
            <p:ph type="subTitle" idx="1"/>
          </p:nvPr>
        </p:nvSpPr>
        <p:spPr>
          <a:xfrm>
            <a:off x="659302" y="3531204"/>
            <a:ext cx="2823919" cy="1610643"/>
          </a:xfrm>
        </p:spPr>
        <p:txBody>
          <a:bodyPr>
            <a:normAutofit/>
          </a:bodyPr>
          <a:lstStyle/>
          <a:p>
            <a:r>
              <a:rPr lang="en-US" sz="1600" dirty="0"/>
              <a:t>4th ed of the Surgical Assistant Core Curriculum</a:t>
            </a:r>
          </a:p>
        </p:txBody>
      </p:sp>
      <p:cxnSp>
        <p:nvCxnSpPr>
          <p:cNvPr id="16" name="Straight Connector 15">
            <a:extLst>
              <a:ext uri="{FF2B5EF4-FFF2-40B4-BE49-F238E27FC236}">
                <a16:creationId xmlns:a16="http://schemas.microsoft.com/office/drawing/2014/main" id="{84F2C6A8-7D46-49EA-860B-0F0B020843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18" name="Group 17">
            <a:extLst>
              <a:ext uri="{FF2B5EF4-FFF2-40B4-BE49-F238E27FC236}">
                <a16:creationId xmlns:a16="http://schemas.microsoft.com/office/drawing/2014/main" id="{AED92372-F778-4E96-9E90-4E63BAF3CA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7463258" y="583365"/>
            <a:chExt cx="7560115" cy="5181928"/>
          </a:xfrm>
        </p:grpSpPr>
        <p:sp>
          <p:nvSpPr>
            <p:cNvPr id="19" name="Rectangle 18">
              <a:extLst>
                <a:ext uri="{FF2B5EF4-FFF2-40B4-BE49-F238E27FC236}">
                  <a16:creationId xmlns:a16="http://schemas.microsoft.com/office/drawing/2014/main" id="{EB4EC089-8B60-43F4-9BF5-1F0B0E398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8" y="583365"/>
              <a:ext cx="7560115"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C0BAC91-1725-4E5A-92CE-F5A2EB066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7" y="915807"/>
              <a:ext cx="69282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7" name="Graphic 6" descr="Surgeon using digital tablet in operating room">
            <a:extLst>
              <a:ext uri="{FF2B5EF4-FFF2-40B4-BE49-F238E27FC236}">
                <a16:creationId xmlns:a16="http://schemas.microsoft.com/office/drawing/2014/main" id="{3CEDF1A9-7B97-5CFE-A1E5-6C502B410F23}"/>
              </a:ext>
            </a:extLst>
          </p:cNvPr>
          <p:cNvPicPr>
            <a:picLocks noChangeAspect="1"/>
          </p:cNvPicPr>
          <p:nvPr/>
        </p:nvPicPr>
        <p:blipFill>
          <a:blip r:embed="rId2">
            <a:extLst>
              <a:ext uri="{28A0092B-C50C-407E-A947-70E740481C1C}">
                <a14:useLocalDpi xmlns:a14="http://schemas.microsoft.com/office/drawing/2010/main" val="0"/>
              </a:ext>
            </a:extLst>
          </a:blip>
          <a:srcRect t="7813" r="-2" b="-2"/>
          <a:stretch>
            <a:fillRect/>
          </a:stretch>
        </p:blipFill>
        <p:spPr>
          <a:xfrm>
            <a:off x="4618374" y="1116345"/>
            <a:ext cx="6282919" cy="3866172"/>
          </a:xfrm>
          <a:prstGeom prst="rect">
            <a:avLst/>
          </a:prstGeom>
        </p:spPr>
      </p:pic>
      <p:pic>
        <p:nvPicPr>
          <p:cNvPr id="22" name="Picture 21">
            <a:extLst>
              <a:ext uri="{FF2B5EF4-FFF2-40B4-BE49-F238E27FC236}">
                <a16:creationId xmlns:a16="http://schemas.microsoft.com/office/drawing/2014/main" id="{4B61EBEC-D0CA-456C-98A6-EDA1AC9FB0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4" name="Straight Connector 23">
            <a:extLst>
              <a:ext uri="{FF2B5EF4-FFF2-40B4-BE49-F238E27FC236}">
                <a16:creationId xmlns:a16="http://schemas.microsoft.com/office/drawing/2014/main" id="{718A71EB-D327-4458-85FB-26336B2BA0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920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23D7C-749B-4B9D-EE90-5DF1A28DC84A}"/>
              </a:ext>
            </a:extLst>
          </p:cNvPr>
          <p:cNvSpPr>
            <a:spLocks noGrp="1"/>
          </p:cNvSpPr>
          <p:nvPr>
            <p:ph type="title"/>
          </p:nvPr>
        </p:nvSpPr>
        <p:spPr/>
        <p:txBody>
          <a:bodyPr/>
          <a:lstStyle/>
          <a:p>
            <a:pPr algn="ctr"/>
            <a:r>
              <a:rPr lang="en-US" dirty="0"/>
              <a:t>Example Surgical Assisting Education Model ONE</a:t>
            </a:r>
          </a:p>
        </p:txBody>
      </p:sp>
      <p:sp>
        <p:nvSpPr>
          <p:cNvPr id="3" name="Content Placeholder 2">
            <a:extLst>
              <a:ext uri="{FF2B5EF4-FFF2-40B4-BE49-F238E27FC236}">
                <a16:creationId xmlns:a16="http://schemas.microsoft.com/office/drawing/2014/main" id="{370DB771-F766-D97C-C8C7-FC4670A55A1B}"/>
              </a:ext>
            </a:extLst>
          </p:cNvPr>
          <p:cNvSpPr>
            <a:spLocks noGrp="1"/>
          </p:cNvSpPr>
          <p:nvPr>
            <p:ph idx="1"/>
          </p:nvPr>
        </p:nvSpPr>
        <p:spPr>
          <a:xfrm>
            <a:off x="1451579" y="1975054"/>
            <a:ext cx="10018713" cy="3124201"/>
          </a:xfrm>
        </p:spPr>
        <p:txBody>
          <a:bodyPr/>
          <a:lstStyle/>
          <a:p>
            <a:r>
              <a:rPr lang="en-US" dirty="0"/>
              <a:t>The Madisonville Community College Surgical First Assistant Program</a:t>
            </a:r>
          </a:p>
          <a:p>
            <a:r>
              <a:rPr lang="en-US" dirty="0"/>
              <a:t>Meridian Institute of Surgical Assisting</a:t>
            </a:r>
          </a:p>
          <a:p>
            <a:endParaRPr lang="en-US" dirty="0"/>
          </a:p>
          <a:p>
            <a:pPr lvl="1"/>
            <a:r>
              <a:rPr lang="en-US" dirty="0"/>
              <a:t>Offer an AAS and/or Certificate options </a:t>
            </a:r>
          </a:p>
          <a:p>
            <a:pPr marL="0" indent="0">
              <a:buNone/>
            </a:pPr>
            <a:endParaRPr lang="en-US" dirty="0"/>
          </a:p>
        </p:txBody>
      </p:sp>
    </p:spTree>
    <p:extLst>
      <p:ext uri="{BB962C8B-B14F-4D97-AF65-F5344CB8AC3E}">
        <p14:creationId xmlns:p14="http://schemas.microsoft.com/office/powerpoint/2010/main" val="3674687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315A8-EF3C-ECEB-72D3-FBE054E67F1B}"/>
              </a:ext>
            </a:extLst>
          </p:cNvPr>
          <p:cNvSpPr>
            <a:spLocks noGrp="1"/>
          </p:cNvSpPr>
          <p:nvPr>
            <p:ph type="title"/>
          </p:nvPr>
        </p:nvSpPr>
        <p:spPr/>
        <p:txBody>
          <a:bodyPr/>
          <a:lstStyle/>
          <a:p>
            <a:pPr algn="ctr"/>
            <a:r>
              <a:rPr lang="en-US" dirty="0"/>
              <a:t>COURSE SEQUENCE FOR CERTIFICATE SURGICAL FIRST ASSISTING</a:t>
            </a:r>
          </a:p>
        </p:txBody>
      </p:sp>
      <p:sp>
        <p:nvSpPr>
          <p:cNvPr id="3" name="Content Placeholder 2">
            <a:extLst>
              <a:ext uri="{FF2B5EF4-FFF2-40B4-BE49-F238E27FC236}">
                <a16:creationId xmlns:a16="http://schemas.microsoft.com/office/drawing/2014/main" id="{325CED7E-32B1-1E38-36DC-6223755C53C9}"/>
              </a:ext>
            </a:extLst>
          </p:cNvPr>
          <p:cNvSpPr>
            <a:spLocks noGrp="1"/>
          </p:cNvSpPr>
          <p:nvPr>
            <p:ph idx="1"/>
          </p:nvPr>
        </p:nvSpPr>
        <p:spPr/>
        <p:txBody>
          <a:bodyPr/>
          <a:lstStyle/>
          <a:p>
            <a:r>
              <a:rPr lang="en-US" dirty="0"/>
              <a:t>FALL SEMESTER </a:t>
            </a:r>
          </a:p>
          <a:p>
            <a:r>
              <a:rPr lang="en-US" dirty="0"/>
              <a:t>SUR-280 Surgical Anatomy (5 credit hours)</a:t>
            </a:r>
          </a:p>
          <a:p>
            <a:r>
              <a:rPr lang="en-US" dirty="0"/>
              <a:t>SUR-288 Principles of Surgical Assisting (6 credit hours)</a:t>
            </a:r>
          </a:p>
          <a:p>
            <a:r>
              <a:rPr lang="en-US" dirty="0"/>
              <a:t>SUR-295 Surgical First Assistant Clinical (1 credit hour).</a:t>
            </a:r>
          </a:p>
          <a:p>
            <a:endParaRPr lang="en-US" dirty="0"/>
          </a:p>
        </p:txBody>
      </p:sp>
    </p:spTree>
    <p:extLst>
      <p:ext uri="{BB962C8B-B14F-4D97-AF65-F5344CB8AC3E}">
        <p14:creationId xmlns:p14="http://schemas.microsoft.com/office/powerpoint/2010/main" val="1600717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B5199-3881-330E-0D1D-A4ECAA9F0559}"/>
              </a:ext>
            </a:extLst>
          </p:cNvPr>
          <p:cNvSpPr>
            <a:spLocks noGrp="1"/>
          </p:cNvSpPr>
          <p:nvPr>
            <p:ph type="title"/>
          </p:nvPr>
        </p:nvSpPr>
        <p:spPr/>
        <p:txBody>
          <a:bodyPr/>
          <a:lstStyle/>
          <a:p>
            <a:pPr algn="ctr"/>
            <a:r>
              <a:rPr lang="en-US" dirty="0"/>
              <a:t>COURSE SEQUENCE FOR CERTIFICATE SURGICAL FIRST ASSISTING</a:t>
            </a:r>
          </a:p>
        </p:txBody>
      </p:sp>
      <p:sp>
        <p:nvSpPr>
          <p:cNvPr id="3" name="Content Placeholder 2">
            <a:extLst>
              <a:ext uri="{FF2B5EF4-FFF2-40B4-BE49-F238E27FC236}">
                <a16:creationId xmlns:a16="http://schemas.microsoft.com/office/drawing/2014/main" id="{EB9E865A-C43D-0EE7-85E4-B238985D6BA4}"/>
              </a:ext>
            </a:extLst>
          </p:cNvPr>
          <p:cNvSpPr>
            <a:spLocks noGrp="1"/>
          </p:cNvSpPr>
          <p:nvPr>
            <p:ph idx="1"/>
          </p:nvPr>
        </p:nvSpPr>
        <p:spPr/>
        <p:txBody>
          <a:bodyPr/>
          <a:lstStyle/>
          <a:p>
            <a:r>
              <a:rPr lang="en-US" dirty="0"/>
              <a:t>SPRING SEMESTER</a:t>
            </a:r>
          </a:p>
          <a:p>
            <a:r>
              <a:rPr lang="en-US" dirty="0"/>
              <a:t>SUR-282 Perioperative Bioscience (3 credit hours)</a:t>
            </a:r>
          </a:p>
          <a:p>
            <a:r>
              <a:rPr lang="en-US" dirty="0"/>
              <a:t>SUR-294 Surgical First Assistant Practicum (4 credit hours)</a:t>
            </a:r>
          </a:p>
          <a:p>
            <a:r>
              <a:rPr lang="en-US" dirty="0"/>
              <a:t>SUR-286 Surgical Anatomy (5 credit hours)</a:t>
            </a:r>
          </a:p>
          <a:p>
            <a:r>
              <a:rPr lang="en-US" dirty="0"/>
              <a:t>SUMMER SEMESTER</a:t>
            </a:r>
          </a:p>
          <a:p>
            <a:r>
              <a:rPr lang="en-US" dirty="0"/>
              <a:t>SUR-297 Surgical First Assistant Practicum II (1 credit hour)</a:t>
            </a:r>
          </a:p>
          <a:p>
            <a:endParaRPr lang="en-US" dirty="0"/>
          </a:p>
        </p:txBody>
      </p:sp>
    </p:spTree>
    <p:extLst>
      <p:ext uri="{BB962C8B-B14F-4D97-AF65-F5344CB8AC3E}">
        <p14:creationId xmlns:p14="http://schemas.microsoft.com/office/powerpoint/2010/main" val="809928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68FB3-FA74-5F1E-EFAE-2A170EA7C257}"/>
              </a:ext>
            </a:extLst>
          </p:cNvPr>
          <p:cNvSpPr>
            <a:spLocks noGrp="1"/>
          </p:cNvSpPr>
          <p:nvPr>
            <p:ph type="title"/>
          </p:nvPr>
        </p:nvSpPr>
        <p:spPr>
          <a:xfrm>
            <a:off x="1298577" y="1098756"/>
            <a:ext cx="10361764" cy="798870"/>
          </a:xfrm>
        </p:spPr>
        <p:txBody>
          <a:bodyPr/>
          <a:lstStyle/>
          <a:p>
            <a:r>
              <a:rPr lang="en-US" dirty="0"/>
              <a:t>Surgical Assisting Education - Model Two</a:t>
            </a:r>
          </a:p>
        </p:txBody>
      </p:sp>
      <p:sp>
        <p:nvSpPr>
          <p:cNvPr id="3" name="Content Placeholder 2">
            <a:extLst>
              <a:ext uri="{FF2B5EF4-FFF2-40B4-BE49-F238E27FC236}">
                <a16:creationId xmlns:a16="http://schemas.microsoft.com/office/drawing/2014/main" id="{1CDF2EE1-68EB-DBB1-EC9A-FAD2B42012B1}"/>
              </a:ext>
            </a:extLst>
          </p:cNvPr>
          <p:cNvSpPr>
            <a:spLocks noGrp="1"/>
          </p:cNvSpPr>
          <p:nvPr>
            <p:ph idx="1"/>
          </p:nvPr>
        </p:nvSpPr>
        <p:spPr>
          <a:xfrm>
            <a:off x="1298577" y="1897627"/>
            <a:ext cx="10269646" cy="4343686"/>
          </a:xfrm>
        </p:spPr>
        <p:txBody>
          <a:bodyPr>
            <a:normAutofit lnSpcReduction="10000"/>
          </a:bodyPr>
          <a:lstStyle/>
          <a:p>
            <a:r>
              <a:rPr lang="en-US" sz="1800" dirty="0"/>
              <a:t>1 + 1 model in which the individual completes an accredited surgical technology program and immediately moves into an accredited surgical assistant program. </a:t>
            </a:r>
          </a:p>
          <a:p>
            <a:r>
              <a:rPr lang="en-US" sz="1800" dirty="0"/>
              <a:t>Pros </a:t>
            </a:r>
          </a:p>
          <a:p>
            <a:pPr lvl="1"/>
            <a:r>
              <a:rPr lang="en-US" dirty="0"/>
              <a:t>Faster completion to the end goal – ST Program + SA Program</a:t>
            </a:r>
          </a:p>
          <a:p>
            <a:pPr lvl="1"/>
            <a:r>
              <a:rPr lang="en-US" dirty="0"/>
              <a:t>Have minimal OR experience, case knowledge, and may have mentors in place to support success</a:t>
            </a:r>
          </a:p>
          <a:p>
            <a:pPr lvl="1"/>
            <a:r>
              <a:rPr lang="en-US" dirty="0"/>
              <a:t>Have a starting cohort for the SA Program</a:t>
            </a:r>
          </a:p>
          <a:p>
            <a:r>
              <a:rPr lang="en-US" sz="1800" dirty="0"/>
              <a:t>Cons </a:t>
            </a:r>
          </a:p>
          <a:p>
            <a:pPr lvl="1"/>
            <a:r>
              <a:rPr lang="en-US" dirty="0"/>
              <a:t>Only have ST clinical experience/limited time in the OR</a:t>
            </a:r>
          </a:p>
          <a:p>
            <a:pPr lvl="1"/>
            <a:r>
              <a:rPr lang="en-US" dirty="0"/>
              <a:t>May not be prepared for the rigor or understand the depth/importance of the SA role</a:t>
            </a:r>
          </a:p>
          <a:p>
            <a:pPr lvl="1"/>
            <a:r>
              <a:rPr lang="en-US" dirty="0"/>
              <a:t>Difficult to learn the SA role while still trying to master the ST role or understand roles of others</a:t>
            </a:r>
          </a:p>
          <a:p>
            <a:pPr lvl="1"/>
            <a:r>
              <a:rPr lang="en-US" dirty="0"/>
              <a:t>Number of credit hours needed</a:t>
            </a:r>
          </a:p>
          <a:p>
            <a:pPr marL="457200" lvl="1" indent="0">
              <a:buNone/>
            </a:pPr>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1525192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F5F08-8962-3F0F-7C30-0C3586488CD5}"/>
              </a:ext>
            </a:extLst>
          </p:cNvPr>
          <p:cNvSpPr>
            <a:spLocks noGrp="1"/>
          </p:cNvSpPr>
          <p:nvPr>
            <p:ph type="title"/>
          </p:nvPr>
        </p:nvSpPr>
        <p:spPr/>
        <p:txBody>
          <a:bodyPr/>
          <a:lstStyle/>
          <a:p>
            <a:pPr algn="ctr"/>
            <a:r>
              <a:rPr lang="en-US" dirty="0"/>
              <a:t>EXAMPLE - SURGICAL ASSISTING EDUCATION</a:t>
            </a:r>
            <a:br>
              <a:rPr lang="en-US" dirty="0"/>
            </a:br>
            <a:r>
              <a:rPr lang="en-US" dirty="0"/>
              <a:t>MODEL two</a:t>
            </a:r>
          </a:p>
        </p:txBody>
      </p:sp>
      <p:sp>
        <p:nvSpPr>
          <p:cNvPr id="3" name="Content Placeholder 2">
            <a:extLst>
              <a:ext uri="{FF2B5EF4-FFF2-40B4-BE49-F238E27FC236}">
                <a16:creationId xmlns:a16="http://schemas.microsoft.com/office/drawing/2014/main" id="{F0B705C8-252F-3193-CE9B-08D8BCB6314E}"/>
              </a:ext>
            </a:extLst>
          </p:cNvPr>
          <p:cNvSpPr>
            <a:spLocks noGrp="1"/>
          </p:cNvSpPr>
          <p:nvPr>
            <p:ph idx="1"/>
          </p:nvPr>
        </p:nvSpPr>
        <p:spPr/>
        <p:txBody>
          <a:bodyPr/>
          <a:lstStyle/>
          <a:p>
            <a:r>
              <a:rPr lang="en-US" dirty="0"/>
              <a:t>Gulf Coast</a:t>
            </a:r>
          </a:p>
          <a:p>
            <a:endParaRPr lang="en-US" dirty="0"/>
          </a:p>
        </p:txBody>
      </p:sp>
    </p:spTree>
    <p:extLst>
      <p:ext uri="{BB962C8B-B14F-4D97-AF65-F5344CB8AC3E}">
        <p14:creationId xmlns:p14="http://schemas.microsoft.com/office/powerpoint/2010/main" val="3080367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9CE05-91FE-0E30-ABED-34122376517D}"/>
              </a:ext>
            </a:extLst>
          </p:cNvPr>
          <p:cNvSpPr>
            <a:spLocks noGrp="1"/>
          </p:cNvSpPr>
          <p:nvPr>
            <p:ph type="title"/>
          </p:nvPr>
        </p:nvSpPr>
        <p:spPr/>
        <p:txBody>
          <a:bodyPr/>
          <a:lstStyle/>
          <a:p>
            <a:pPr algn="ctr"/>
            <a:r>
              <a:rPr lang="en-US" dirty="0"/>
              <a:t>Sample for course sequencing</a:t>
            </a:r>
            <a:br>
              <a:rPr lang="en-US" dirty="0"/>
            </a:br>
            <a:r>
              <a:rPr lang="en-US" dirty="0"/>
              <a:t>Model two</a:t>
            </a:r>
          </a:p>
        </p:txBody>
      </p:sp>
      <p:sp>
        <p:nvSpPr>
          <p:cNvPr id="3" name="Content Placeholder 2">
            <a:extLst>
              <a:ext uri="{FF2B5EF4-FFF2-40B4-BE49-F238E27FC236}">
                <a16:creationId xmlns:a16="http://schemas.microsoft.com/office/drawing/2014/main" id="{3AD99C8B-F889-827C-F1BA-C7811AE24C8F}"/>
              </a:ext>
            </a:extLst>
          </p:cNvPr>
          <p:cNvSpPr>
            <a:spLocks noGrp="1"/>
          </p:cNvSpPr>
          <p:nvPr>
            <p:ph idx="1"/>
          </p:nvPr>
        </p:nvSpPr>
        <p:spPr/>
        <p:txBody>
          <a:bodyPr>
            <a:normAutofit fontScale="85000" lnSpcReduction="20000"/>
          </a:bodyPr>
          <a:lstStyle/>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1310/1310L:</a:t>
            </a:r>
            <a:r>
              <a:rPr lang="en-US" altLang="en-US" sz="2100" dirty="0">
                <a:solidFill>
                  <a:srgbClr val="0A0A0A"/>
                </a:solidFill>
                <a:latin typeface="Google Sans"/>
              </a:rPr>
              <a:t> Surgical Tech/Procedures &amp; Lab (7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1340C:</a:t>
            </a:r>
            <a:r>
              <a:rPr lang="en-US" altLang="en-US" sz="2100" dirty="0">
                <a:solidFill>
                  <a:srgbClr val="0A0A0A"/>
                </a:solidFill>
                <a:latin typeface="Google Sans"/>
              </a:rPr>
              <a:t> Pharmacology and Anesthesia (3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1940C:</a:t>
            </a:r>
            <a:r>
              <a:rPr lang="en-US" altLang="en-US" sz="2100" dirty="0">
                <a:solidFill>
                  <a:srgbClr val="0A0A0A"/>
                </a:solidFill>
                <a:latin typeface="Google Sans"/>
              </a:rPr>
              <a:t> Intro to Surgery Clinical (2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2323/2323L:</a:t>
            </a:r>
            <a:r>
              <a:rPr lang="en-US" altLang="en-US" sz="2100" dirty="0">
                <a:solidFill>
                  <a:srgbClr val="0A0A0A"/>
                </a:solidFill>
                <a:latin typeface="Google Sans"/>
              </a:rPr>
              <a:t> Surgical Procedures I &amp; Simulation Lab I (5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2324/2324L:</a:t>
            </a:r>
            <a:r>
              <a:rPr lang="en-US" altLang="en-US" sz="2100" dirty="0">
                <a:solidFill>
                  <a:srgbClr val="0A0A0A"/>
                </a:solidFill>
                <a:latin typeface="Google Sans"/>
              </a:rPr>
              <a:t> Surgical Procedures II &amp; Simulation Lab II (4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2361:</a:t>
            </a:r>
            <a:r>
              <a:rPr lang="en-US" altLang="en-US" sz="2100" dirty="0">
                <a:solidFill>
                  <a:srgbClr val="0A0A0A"/>
                </a:solidFill>
                <a:latin typeface="Google Sans"/>
              </a:rPr>
              <a:t> The Art of Teamwork in Surgery (1 credit hour)</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2365:</a:t>
            </a:r>
            <a:r>
              <a:rPr lang="en-US" altLang="en-US" sz="2100" dirty="0">
                <a:solidFill>
                  <a:srgbClr val="0A0A0A"/>
                </a:solidFill>
                <a:latin typeface="Google Sans"/>
              </a:rPr>
              <a:t> Professional Skills for OR (1 credit hour)</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2944C/2945C:</a:t>
            </a:r>
            <a:r>
              <a:rPr lang="en-US" altLang="en-US" sz="2100" dirty="0">
                <a:solidFill>
                  <a:srgbClr val="0A0A0A"/>
                </a:solidFill>
                <a:latin typeface="Google Sans"/>
              </a:rPr>
              <a:t> Surgical Clinical I &amp; II (6 credit hours total)</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2936:</a:t>
            </a:r>
            <a:r>
              <a:rPr lang="en-US" altLang="en-US" sz="2100" dirty="0">
                <a:solidFill>
                  <a:srgbClr val="0A0A0A"/>
                </a:solidFill>
                <a:latin typeface="Google Sans"/>
              </a:rPr>
              <a:t> Surg Certification Symposium (1 credit hour) </a:t>
            </a:r>
          </a:p>
          <a:p>
            <a:pPr marL="0" lvl="0" indent="0" eaLnBrk="0" fontAlgn="base" hangingPunct="0">
              <a:lnSpc>
                <a:spcPct val="100000"/>
              </a:lnSpc>
              <a:spcBef>
                <a:spcPct val="0"/>
              </a:spcBef>
              <a:spcAft>
                <a:spcPct val="0"/>
              </a:spcAft>
              <a:buClrTx/>
              <a:buSzTx/>
              <a:buNone/>
            </a:pPr>
            <a:endParaRPr lang="en-US" altLang="en-US" sz="2100" dirty="0">
              <a:solidFill>
                <a:srgbClr val="0A0A0A"/>
              </a:solidFill>
              <a:latin typeface="Google Sans"/>
            </a:endParaRPr>
          </a:p>
          <a:p>
            <a:pPr marL="0" lvl="0" indent="0" eaLnBrk="0" fontAlgn="base" hangingPunct="0">
              <a:lnSpc>
                <a:spcPct val="100000"/>
              </a:lnSpc>
              <a:spcBef>
                <a:spcPct val="0"/>
              </a:spcBef>
              <a:spcAft>
                <a:spcPct val="0"/>
              </a:spcAft>
              <a:buClrTx/>
              <a:buSzTx/>
              <a:buNone/>
            </a:pPr>
            <a:r>
              <a:rPr lang="en-US" altLang="en-US" sz="2100" b="1" dirty="0">
                <a:solidFill>
                  <a:srgbClr val="0A0A0A"/>
                </a:solidFill>
                <a:latin typeface="Google Sans"/>
              </a:rPr>
              <a:t>Surgical First Assisting Specialized Courses:</a:t>
            </a:r>
            <a:endParaRPr lang="en-US" altLang="en-US" sz="2100" dirty="0"/>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2330C:</a:t>
            </a:r>
            <a:r>
              <a:rPr lang="en-US" altLang="en-US" sz="2100" dirty="0">
                <a:solidFill>
                  <a:srgbClr val="0A0A0A"/>
                </a:solidFill>
                <a:latin typeface="Google Sans"/>
              </a:rPr>
              <a:t> Prin of Surgical Assisting (2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2335:</a:t>
            </a:r>
            <a:r>
              <a:rPr lang="en-US" altLang="en-US" sz="2100" dirty="0">
                <a:solidFill>
                  <a:srgbClr val="0A0A0A"/>
                </a:solidFill>
                <a:latin typeface="Google Sans"/>
              </a:rPr>
              <a:t> Adv Integrated Surg Sciences (2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2336:</a:t>
            </a:r>
            <a:r>
              <a:rPr lang="en-US" altLang="en-US" sz="2100" dirty="0">
                <a:solidFill>
                  <a:srgbClr val="0A0A0A"/>
                </a:solidFill>
                <a:latin typeface="Google Sans"/>
              </a:rPr>
              <a:t> Adv Surg Proc for Surg Asst (2 credit hours)</a:t>
            </a:r>
          </a:p>
          <a:p>
            <a:pPr marL="0" lvl="0" indent="0" eaLnBrk="0" fontAlgn="base" hangingPunct="0">
              <a:lnSpc>
                <a:spcPct val="100000"/>
              </a:lnSpc>
              <a:spcBef>
                <a:spcPct val="0"/>
              </a:spcBef>
              <a:spcAft>
                <a:spcPct val="0"/>
              </a:spcAft>
              <a:buClrTx/>
              <a:buSzTx/>
              <a:buFontTx/>
              <a:buChar char="•"/>
            </a:pPr>
            <a:r>
              <a:rPr lang="en-US" altLang="en-US" sz="2100" b="1" dirty="0">
                <a:solidFill>
                  <a:srgbClr val="0A0A0A"/>
                </a:solidFill>
                <a:latin typeface="Google Sans"/>
              </a:rPr>
              <a:t>STS 2370:</a:t>
            </a:r>
            <a:r>
              <a:rPr lang="en-US" altLang="en-US" sz="2100" dirty="0">
                <a:solidFill>
                  <a:srgbClr val="0A0A0A"/>
                </a:solidFill>
                <a:latin typeface="Google Sans"/>
              </a:rPr>
              <a:t> Surgical Assisting Clinical (2 credit hours) </a:t>
            </a:r>
          </a:p>
          <a:p>
            <a:endParaRPr lang="en-US" dirty="0"/>
          </a:p>
        </p:txBody>
      </p:sp>
    </p:spTree>
    <p:extLst>
      <p:ext uri="{BB962C8B-B14F-4D97-AF65-F5344CB8AC3E}">
        <p14:creationId xmlns:p14="http://schemas.microsoft.com/office/powerpoint/2010/main" val="3459623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5B025-DC63-B355-7AF4-34C9E29E75B1}"/>
              </a:ext>
            </a:extLst>
          </p:cNvPr>
          <p:cNvSpPr>
            <a:spLocks noGrp="1"/>
          </p:cNvSpPr>
          <p:nvPr>
            <p:ph type="title"/>
          </p:nvPr>
        </p:nvSpPr>
        <p:spPr>
          <a:xfrm>
            <a:off x="1307691" y="1026243"/>
            <a:ext cx="10195332" cy="999202"/>
          </a:xfrm>
        </p:spPr>
        <p:txBody>
          <a:bodyPr/>
          <a:lstStyle/>
          <a:p>
            <a:r>
              <a:rPr lang="en-US" dirty="0"/>
              <a:t>Surgical Assisting Education - Model Three</a:t>
            </a:r>
          </a:p>
        </p:txBody>
      </p:sp>
      <p:sp>
        <p:nvSpPr>
          <p:cNvPr id="3" name="Content Placeholder 2">
            <a:extLst>
              <a:ext uri="{FF2B5EF4-FFF2-40B4-BE49-F238E27FC236}">
                <a16:creationId xmlns:a16="http://schemas.microsoft.com/office/drawing/2014/main" id="{E4F5E0A6-3011-356B-3549-27809197BA3F}"/>
              </a:ext>
            </a:extLst>
          </p:cNvPr>
          <p:cNvSpPr>
            <a:spLocks noGrp="1"/>
          </p:cNvSpPr>
          <p:nvPr>
            <p:ph idx="1"/>
          </p:nvPr>
        </p:nvSpPr>
        <p:spPr>
          <a:xfrm>
            <a:off x="1307691" y="1858296"/>
            <a:ext cx="10686946" cy="3559278"/>
          </a:xfrm>
        </p:spPr>
        <p:txBody>
          <a:bodyPr>
            <a:normAutofit/>
          </a:bodyPr>
          <a:lstStyle/>
          <a:p>
            <a:r>
              <a:rPr lang="en-US" dirty="0"/>
              <a:t>Surgical assistant program in which individuals accepted into the program are not required to have previous introductory surgical technology training UNLESS you specify this in your admission policies. </a:t>
            </a:r>
          </a:p>
          <a:p>
            <a:r>
              <a:rPr lang="en-US" dirty="0"/>
              <a:t>Students of this program are not expected to complete the scrub role, which includes case setup or scrub role perioperatively. </a:t>
            </a:r>
          </a:p>
          <a:p>
            <a:r>
              <a:rPr lang="en-US" dirty="0"/>
              <a:t>The program awards a certificate/degree for surgical assistant only.</a:t>
            </a:r>
          </a:p>
          <a:p>
            <a:r>
              <a:rPr lang="en-US" dirty="0"/>
              <a:t>Relevant introductory operating room components must be introduced as outlined in the most current AST Core Curriculum for Surgical Technology. </a:t>
            </a:r>
          </a:p>
        </p:txBody>
      </p:sp>
    </p:spTree>
    <p:extLst>
      <p:ext uri="{BB962C8B-B14F-4D97-AF65-F5344CB8AC3E}">
        <p14:creationId xmlns:p14="http://schemas.microsoft.com/office/powerpoint/2010/main" val="80659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97F8F-B340-1B18-39B4-831C405D162C}"/>
              </a:ext>
            </a:extLst>
          </p:cNvPr>
          <p:cNvSpPr>
            <a:spLocks noGrp="1"/>
          </p:cNvSpPr>
          <p:nvPr>
            <p:ph type="title"/>
          </p:nvPr>
        </p:nvSpPr>
        <p:spPr>
          <a:xfrm>
            <a:off x="1484309" y="1160206"/>
            <a:ext cx="10018713" cy="782893"/>
          </a:xfrm>
        </p:spPr>
        <p:txBody>
          <a:bodyPr/>
          <a:lstStyle/>
          <a:p>
            <a:r>
              <a:rPr lang="en-US" dirty="0"/>
              <a:t>Surgical Assisting Education - Model Three</a:t>
            </a:r>
          </a:p>
        </p:txBody>
      </p:sp>
      <p:sp>
        <p:nvSpPr>
          <p:cNvPr id="3" name="Content Placeholder 2">
            <a:extLst>
              <a:ext uri="{FF2B5EF4-FFF2-40B4-BE49-F238E27FC236}">
                <a16:creationId xmlns:a16="http://schemas.microsoft.com/office/drawing/2014/main" id="{D8FDC540-E729-4E58-4A9F-241BBF5553EA}"/>
              </a:ext>
            </a:extLst>
          </p:cNvPr>
          <p:cNvSpPr>
            <a:spLocks noGrp="1"/>
          </p:cNvSpPr>
          <p:nvPr>
            <p:ph idx="1"/>
          </p:nvPr>
        </p:nvSpPr>
        <p:spPr>
          <a:xfrm>
            <a:off x="1425496" y="1943099"/>
            <a:ext cx="10136338" cy="3784192"/>
          </a:xfrm>
        </p:spPr>
        <p:txBody>
          <a:bodyPr>
            <a:normAutofit/>
          </a:bodyPr>
          <a:lstStyle/>
          <a:p>
            <a:r>
              <a:rPr lang="en-US" dirty="0"/>
              <a:t>Pros </a:t>
            </a:r>
          </a:p>
          <a:p>
            <a:pPr lvl="1"/>
            <a:r>
              <a:rPr lang="en-US" dirty="0"/>
              <a:t>Potentially provides a pathway for students who are not successful in other programs such as pre-Med, pre-PA, Nursing</a:t>
            </a:r>
          </a:p>
          <a:p>
            <a:pPr lvl="1"/>
            <a:r>
              <a:rPr lang="en-US" dirty="0"/>
              <a:t>All clinical training focus is for the SA role / no role confusion</a:t>
            </a:r>
          </a:p>
          <a:p>
            <a:r>
              <a:rPr lang="en-US" dirty="0"/>
              <a:t>Cons </a:t>
            </a:r>
          </a:p>
          <a:p>
            <a:pPr lvl="1"/>
            <a:r>
              <a:rPr lang="en-US" dirty="0"/>
              <a:t>Need training in basic sterile technique, scrubbing, gowning, gloving, etc.</a:t>
            </a:r>
          </a:p>
          <a:p>
            <a:pPr lvl="1"/>
            <a:r>
              <a:rPr lang="en-US" dirty="0"/>
              <a:t>May not have any healthcare experience</a:t>
            </a:r>
          </a:p>
          <a:p>
            <a:pPr lvl="1"/>
            <a:r>
              <a:rPr lang="en-US" dirty="0"/>
              <a:t>No prior knowledge of surgical instruments</a:t>
            </a:r>
          </a:p>
          <a:p>
            <a:pPr lvl="1"/>
            <a:r>
              <a:rPr lang="en-US" dirty="0"/>
              <a:t>No mentors in place to support success prior to admission</a:t>
            </a:r>
          </a:p>
          <a:p>
            <a:pPr lvl="1"/>
            <a:endParaRPr lang="en-US" dirty="0"/>
          </a:p>
          <a:p>
            <a:endParaRPr lang="en-US" dirty="0"/>
          </a:p>
        </p:txBody>
      </p:sp>
    </p:spTree>
    <p:extLst>
      <p:ext uri="{BB962C8B-B14F-4D97-AF65-F5344CB8AC3E}">
        <p14:creationId xmlns:p14="http://schemas.microsoft.com/office/powerpoint/2010/main" val="2859970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C4104-AF43-68E8-2C5C-12C9C275B97C}"/>
              </a:ext>
            </a:extLst>
          </p:cNvPr>
          <p:cNvSpPr>
            <a:spLocks noGrp="1"/>
          </p:cNvSpPr>
          <p:nvPr>
            <p:ph type="title"/>
          </p:nvPr>
        </p:nvSpPr>
        <p:spPr>
          <a:xfrm>
            <a:off x="1451578" y="1060158"/>
            <a:ext cx="9603275" cy="1049235"/>
          </a:xfrm>
        </p:spPr>
        <p:txBody>
          <a:bodyPr/>
          <a:lstStyle/>
          <a:p>
            <a:r>
              <a:rPr lang="en-US" dirty="0"/>
              <a:t>EXAMPLE SURGICAL ASSISTING - MODEL THREE</a:t>
            </a:r>
          </a:p>
        </p:txBody>
      </p:sp>
      <p:sp>
        <p:nvSpPr>
          <p:cNvPr id="3" name="Content Placeholder 2">
            <a:extLst>
              <a:ext uri="{FF2B5EF4-FFF2-40B4-BE49-F238E27FC236}">
                <a16:creationId xmlns:a16="http://schemas.microsoft.com/office/drawing/2014/main" id="{69659C2A-3765-0A39-7B1D-C3749B78B6F3}"/>
              </a:ext>
            </a:extLst>
          </p:cNvPr>
          <p:cNvSpPr>
            <a:spLocks noGrp="1"/>
          </p:cNvSpPr>
          <p:nvPr>
            <p:ph idx="1"/>
          </p:nvPr>
        </p:nvSpPr>
        <p:spPr/>
        <p:txBody>
          <a:bodyPr/>
          <a:lstStyle/>
          <a:p>
            <a:r>
              <a:rPr lang="en-US" dirty="0"/>
              <a:t>Eastern Virginia Medical School – Master’s degree</a:t>
            </a:r>
          </a:p>
          <a:p>
            <a:r>
              <a:rPr lang="en-US" dirty="0"/>
              <a:t>The Mayo Clinic</a:t>
            </a:r>
          </a:p>
          <a:p>
            <a:pPr lvl="1"/>
            <a:r>
              <a:rPr lang="en-US" dirty="0"/>
              <a:t>Students need a Bachelor degree to apply to the program</a:t>
            </a:r>
          </a:p>
          <a:p>
            <a:pPr lvl="1"/>
            <a:endParaRPr lang="en-US" dirty="0"/>
          </a:p>
        </p:txBody>
      </p:sp>
    </p:spTree>
    <p:extLst>
      <p:ext uri="{BB962C8B-B14F-4D97-AF65-F5344CB8AC3E}">
        <p14:creationId xmlns:p14="http://schemas.microsoft.com/office/powerpoint/2010/main" val="1907884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A2C67-1A5F-9530-DBA8-07BCE47A2C07}"/>
              </a:ext>
            </a:extLst>
          </p:cNvPr>
          <p:cNvSpPr>
            <a:spLocks noGrp="1"/>
          </p:cNvSpPr>
          <p:nvPr>
            <p:ph type="title"/>
          </p:nvPr>
        </p:nvSpPr>
        <p:spPr/>
        <p:txBody>
          <a:bodyPr/>
          <a:lstStyle/>
          <a:p>
            <a:pPr algn="ctr"/>
            <a:r>
              <a:rPr lang="en-US" dirty="0"/>
              <a:t>Sample for course sequencing</a:t>
            </a:r>
            <a:br>
              <a:rPr lang="en-US" dirty="0"/>
            </a:br>
            <a:r>
              <a:rPr lang="en-US" dirty="0"/>
              <a:t>model three</a:t>
            </a:r>
          </a:p>
        </p:txBody>
      </p:sp>
      <p:sp>
        <p:nvSpPr>
          <p:cNvPr id="3" name="Content Placeholder 2">
            <a:extLst>
              <a:ext uri="{FF2B5EF4-FFF2-40B4-BE49-F238E27FC236}">
                <a16:creationId xmlns:a16="http://schemas.microsoft.com/office/drawing/2014/main" id="{3A459F97-0074-744A-E161-D1BA52F9E7FD}"/>
              </a:ext>
            </a:extLst>
          </p:cNvPr>
          <p:cNvSpPr>
            <a:spLocks noGrp="1"/>
          </p:cNvSpPr>
          <p:nvPr>
            <p:ph sz="half" idx="1"/>
          </p:nvPr>
        </p:nvSpPr>
        <p:spPr/>
        <p:txBody>
          <a:bodyPr>
            <a:normAutofit fontScale="47500" lnSpcReduction="20000"/>
          </a:bodyPr>
          <a:lstStyle/>
          <a:p>
            <a:r>
              <a:rPr lang="en-US" dirty="0"/>
              <a:t>MSA 602 	Medical Terminology for Surgical Assisting 	2 	</a:t>
            </a:r>
          </a:p>
          <a:p>
            <a:r>
              <a:rPr lang="en-US" dirty="0"/>
              <a:t>MSA 603 	Surgical Microbiology w/lab 	3 	</a:t>
            </a:r>
          </a:p>
          <a:p>
            <a:r>
              <a:rPr lang="en-US" dirty="0"/>
              <a:t>MSA 604 	Advanced Topics of Surgical Assisting I 	1 	</a:t>
            </a:r>
          </a:p>
          <a:p>
            <a:r>
              <a:rPr lang="en-US" dirty="0"/>
              <a:t>MSA 606 	Operative Practices 	2 	</a:t>
            </a:r>
          </a:p>
          <a:p>
            <a:r>
              <a:rPr lang="en-US" dirty="0"/>
              <a:t>MSA 610 	Advanced Surgical Pharmacology 	2 	</a:t>
            </a:r>
          </a:p>
          <a:p>
            <a:r>
              <a:rPr lang="en-US" dirty="0"/>
              <a:t>MSA 612 	Surgical Physiology 	4 	</a:t>
            </a:r>
          </a:p>
          <a:p>
            <a:r>
              <a:rPr lang="en-US" dirty="0"/>
              <a:t>MSA 613 	Principles of Surgical Assisting I Lecture 	2 	</a:t>
            </a:r>
          </a:p>
          <a:p>
            <a:r>
              <a:rPr lang="en-US" dirty="0"/>
              <a:t>MSA 614 	Principles of Surgical Assisting I Lab 	2 	</a:t>
            </a:r>
          </a:p>
          <a:p>
            <a:r>
              <a:rPr lang="en-US" b="1" dirty="0"/>
              <a:t>Total </a:t>
            </a:r>
            <a:r>
              <a:rPr lang="en-US" dirty="0"/>
              <a:t>	</a:t>
            </a:r>
            <a:r>
              <a:rPr lang="en-US" b="1" dirty="0"/>
              <a:t>18 </a:t>
            </a:r>
            <a:r>
              <a:rPr lang="en-US" dirty="0"/>
              <a:t>	</a:t>
            </a:r>
          </a:p>
          <a:p>
            <a:endParaRPr lang="en-US" dirty="0"/>
          </a:p>
        </p:txBody>
      </p:sp>
      <p:sp>
        <p:nvSpPr>
          <p:cNvPr id="4" name="Content Placeholder 3">
            <a:extLst>
              <a:ext uri="{FF2B5EF4-FFF2-40B4-BE49-F238E27FC236}">
                <a16:creationId xmlns:a16="http://schemas.microsoft.com/office/drawing/2014/main" id="{4FE40571-3EE0-8BCF-358E-026394F9DB20}"/>
              </a:ext>
            </a:extLst>
          </p:cNvPr>
          <p:cNvSpPr>
            <a:spLocks noGrp="1"/>
          </p:cNvSpPr>
          <p:nvPr>
            <p:ph sz="half" idx="2"/>
          </p:nvPr>
        </p:nvSpPr>
        <p:spPr/>
        <p:txBody>
          <a:bodyPr>
            <a:normAutofit fontScale="47500" lnSpcReduction="20000"/>
          </a:bodyPr>
          <a:lstStyle/>
          <a:p>
            <a:r>
              <a:rPr lang="en-US" b="1" dirty="0"/>
              <a:t>Semester 2 (January-May) </a:t>
            </a:r>
            <a:r>
              <a:rPr lang="en-US" dirty="0"/>
              <a:t>	</a:t>
            </a:r>
          </a:p>
          <a:p>
            <a:r>
              <a:rPr lang="en-US" dirty="0"/>
              <a:t>MSA 605 	Advanced Topics of Surgical Assisting II 	1 	</a:t>
            </a:r>
          </a:p>
          <a:p>
            <a:r>
              <a:rPr lang="en-US" dirty="0"/>
              <a:t>MSA 607 	Surgical Rounds 	3 	</a:t>
            </a:r>
          </a:p>
          <a:p>
            <a:r>
              <a:rPr lang="en-US" dirty="0"/>
              <a:t>MSA 608 	Clinical Anatomy for Health Professions 	5 	</a:t>
            </a:r>
          </a:p>
          <a:p>
            <a:r>
              <a:rPr lang="en-US" dirty="0"/>
              <a:t>MSA 611 	Minimally Invasive Surgery and Simulation Skills Lab 	4 	</a:t>
            </a:r>
          </a:p>
          <a:p>
            <a:r>
              <a:rPr lang="en-US" dirty="0"/>
              <a:t>MSA 615 	Principles of Surgical Assisting II Lecture 	2 	</a:t>
            </a:r>
          </a:p>
          <a:p>
            <a:r>
              <a:rPr lang="en-US" dirty="0"/>
              <a:t>MSA 616 	Principles of Surgical Assisting II Lab 	2 	</a:t>
            </a:r>
          </a:p>
          <a:p>
            <a:r>
              <a:rPr lang="en-US" dirty="0"/>
              <a:t>MSA 617 	Clinical Reasoning for SA 	1 	</a:t>
            </a:r>
          </a:p>
          <a:p>
            <a:r>
              <a:rPr lang="en-US" b="1" dirty="0"/>
              <a:t>Total </a:t>
            </a:r>
            <a:r>
              <a:rPr lang="en-US" dirty="0"/>
              <a:t>	</a:t>
            </a:r>
            <a:r>
              <a:rPr lang="en-US" b="1" dirty="0"/>
              <a:t>18 </a:t>
            </a:r>
            <a:r>
              <a:rPr lang="en-US" dirty="0"/>
              <a:t>	</a:t>
            </a:r>
          </a:p>
          <a:p>
            <a:endParaRPr lang="en-US" dirty="0"/>
          </a:p>
        </p:txBody>
      </p:sp>
    </p:spTree>
    <p:extLst>
      <p:ext uri="{BB962C8B-B14F-4D97-AF65-F5344CB8AC3E}">
        <p14:creationId xmlns:p14="http://schemas.microsoft.com/office/powerpoint/2010/main" val="4010605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65B49-A092-0BD5-20D8-8B066420D96A}"/>
              </a:ext>
            </a:extLst>
          </p:cNvPr>
          <p:cNvSpPr>
            <a:spLocks noGrp="1"/>
          </p:cNvSpPr>
          <p:nvPr>
            <p:ph type="title"/>
          </p:nvPr>
        </p:nvSpPr>
        <p:spPr/>
        <p:txBody>
          <a:bodyPr/>
          <a:lstStyle/>
          <a:p>
            <a:pPr algn="ctr"/>
            <a:r>
              <a:rPr lang="en-US" dirty="0"/>
              <a:t>Primary Assumptions of the SA Fourth Edition</a:t>
            </a:r>
          </a:p>
        </p:txBody>
      </p:sp>
      <p:sp>
        <p:nvSpPr>
          <p:cNvPr id="3" name="Content Placeholder 2">
            <a:extLst>
              <a:ext uri="{FF2B5EF4-FFF2-40B4-BE49-F238E27FC236}">
                <a16:creationId xmlns:a16="http://schemas.microsoft.com/office/drawing/2014/main" id="{D8E30AA8-947F-1F7C-0B71-BB915086FD15}"/>
              </a:ext>
            </a:extLst>
          </p:cNvPr>
          <p:cNvSpPr>
            <a:spLocks noGrp="1"/>
          </p:cNvSpPr>
          <p:nvPr>
            <p:ph idx="1"/>
          </p:nvPr>
        </p:nvSpPr>
        <p:spPr/>
        <p:txBody>
          <a:bodyPr/>
          <a:lstStyle/>
          <a:p>
            <a:r>
              <a:rPr lang="en-US" dirty="0"/>
              <a:t>The foundational concepts for entry-level surgical assisting must be focused on surgical anatomy, physiology and relevant pathophysiology. </a:t>
            </a:r>
          </a:p>
          <a:p>
            <a:r>
              <a:rPr lang="en-US" dirty="0"/>
              <a:t>The surgical assistant must understand the relevant medical conditions of the patient that can affect the course of surgery and patient outcomes. </a:t>
            </a:r>
          </a:p>
          <a:p>
            <a:r>
              <a:rPr lang="en-US" dirty="0"/>
              <a:t>The surgical assistant must have an in-depth knowledge of the surgical procedure and the potential hazards. </a:t>
            </a:r>
          </a:p>
        </p:txBody>
      </p:sp>
    </p:spTree>
    <p:extLst>
      <p:ext uri="{BB962C8B-B14F-4D97-AF65-F5344CB8AC3E}">
        <p14:creationId xmlns:p14="http://schemas.microsoft.com/office/powerpoint/2010/main" val="3188888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6056-DCE9-9629-EC65-A88101BF46DE}"/>
              </a:ext>
            </a:extLst>
          </p:cNvPr>
          <p:cNvSpPr>
            <a:spLocks noGrp="1"/>
          </p:cNvSpPr>
          <p:nvPr>
            <p:ph type="title"/>
          </p:nvPr>
        </p:nvSpPr>
        <p:spPr/>
        <p:txBody>
          <a:bodyPr/>
          <a:lstStyle/>
          <a:p>
            <a:pPr algn="ctr"/>
            <a:r>
              <a:rPr lang="en-US" dirty="0"/>
              <a:t>Foundational questions prior to program start-up</a:t>
            </a:r>
          </a:p>
        </p:txBody>
      </p:sp>
      <p:sp>
        <p:nvSpPr>
          <p:cNvPr id="3" name="Content Placeholder 2">
            <a:extLst>
              <a:ext uri="{FF2B5EF4-FFF2-40B4-BE49-F238E27FC236}">
                <a16:creationId xmlns:a16="http://schemas.microsoft.com/office/drawing/2014/main" id="{08B2DEE5-7B16-262B-0D52-D4C6635B8202}"/>
              </a:ext>
            </a:extLst>
          </p:cNvPr>
          <p:cNvSpPr>
            <a:spLocks noGrp="1"/>
          </p:cNvSpPr>
          <p:nvPr>
            <p:ph idx="1"/>
          </p:nvPr>
        </p:nvSpPr>
        <p:spPr/>
        <p:txBody>
          <a:bodyPr/>
          <a:lstStyle/>
          <a:p>
            <a:r>
              <a:rPr lang="en-US" dirty="0"/>
              <a:t>Is there a need for SAs in your area?</a:t>
            </a:r>
          </a:p>
          <a:p>
            <a:r>
              <a:rPr lang="en-US" dirty="0"/>
              <a:t>Does your state support the profession?</a:t>
            </a:r>
          </a:p>
          <a:p>
            <a:r>
              <a:rPr lang="en-US" dirty="0"/>
              <a:t>Do you have support from your administration?</a:t>
            </a:r>
          </a:p>
          <a:p>
            <a:r>
              <a:rPr lang="en-US" dirty="0"/>
              <a:t>Do you have qualified faculty?</a:t>
            </a:r>
          </a:p>
          <a:p>
            <a:r>
              <a:rPr lang="en-US" dirty="0"/>
              <a:t>Do you have support from your local facilities and their administration?</a:t>
            </a:r>
          </a:p>
          <a:p>
            <a:pPr lvl="1"/>
            <a:r>
              <a:rPr lang="en-US" dirty="0"/>
              <a:t>Pay structure or job classification</a:t>
            </a:r>
          </a:p>
          <a:p>
            <a:r>
              <a:rPr lang="en-US" dirty="0"/>
              <a:t>Do you have support from your local surgeons?</a:t>
            </a:r>
          </a:p>
          <a:p>
            <a:endParaRPr lang="en-US" dirty="0"/>
          </a:p>
          <a:p>
            <a:endParaRPr lang="en-US" dirty="0"/>
          </a:p>
          <a:p>
            <a:endParaRPr lang="en-US" dirty="0"/>
          </a:p>
        </p:txBody>
      </p:sp>
    </p:spTree>
    <p:extLst>
      <p:ext uri="{BB962C8B-B14F-4D97-AF65-F5344CB8AC3E}">
        <p14:creationId xmlns:p14="http://schemas.microsoft.com/office/powerpoint/2010/main" val="767890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AF1B5-241E-49D4-6747-8F41D87B1DED}"/>
              </a:ext>
            </a:extLst>
          </p:cNvPr>
          <p:cNvSpPr>
            <a:spLocks noGrp="1"/>
          </p:cNvSpPr>
          <p:nvPr>
            <p:ph type="title"/>
          </p:nvPr>
        </p:nvSpPr>
        <p:spPr>
          <a:xfrm>
            <a:off x="973115" y="1047790"/>
            <a:ext cx="9603275" cy="1049235"/>
          </a:xfrm>
        </p:spPr>
        <p:txBody>
          <a:bodyPr/>
          <a:lstStyle/>
          <a:p>
            <a:pPr algn="ctr"/>
            <a:r>
              <a:rPr lang="en-US" dirty="0"/>
              <a:t>Tips on starting a program</a:t>
            </a:r>
          </a:p>
        </p:txBody>
      </p:sp>
      <p:sp>
        <p:nvSpPr>
          <p:cNvPr id="3" name="Content Placeholder 2">
            <a:extLst>
              <a:ext uri="{FF2B5EF4-FFF2-40B4-BE49-F238E27FC236}">
                <a16:creationId xmlns:a16="http://schemas.microsoft.com/office/drawing/2014/main" id="{5847C942-DB5A-6C66-967D-DE2BE3E1FB58}"/>
              </a:ext>
            </a:extLst>
          </p:cNvPr>
          <p:cNvSpPr>
            <a:spLocks noGrp="1"/>
          </p:cNvSpPr>
          <p:nvPr>
            <p:ph idx="1"/>
          </p:nvPr>
        </p:nvSpPr>
        <p:spPr/>
        <p:txBody>
          <a:bodyPr/>
          <a:lstStyle/>
          <a:p>
            <a:r>
              <a:rPr lang="en-US" dirty="0"/>
              <a:t>Identify a Program Director and/or Clinical Coordinator </a:t>
            </a:r>
          </a:p>
          <a:p>
            <a:pPr lvl="1"/>
            <a:r>
              <a:rPr lang="en-US" dirty="0"/>
              <a:t>Curriculum strong enough to support hiring a faculty member</a:t>
            </a:r>
          </a:p>
          <a:p>
            <a:r>
              <a:rPr lang="en-US" dirty="0"/>
              <a:t>Assure you have ADMINISTRATIVE HELP! </a:t>
            </a:r>
          </a:p>
          <a:p>
            <a:r>
              <a:rPr lang="en-US" dirty="0"/>
              <a:t>Start slow… on ground and move to distance once you figured it out</a:t>
            </a:r>
          </a:p>
          <a:p>
            <a:r>
              <a:rPr lang="en-US" dirty="0"/>
              <a:t>Identify a reliable Medical Director / Surgeon</a:t>
            </a:r>
          </a:p>
          <a:p>
            <a:r>
              <a:rPr lang="en-US" dirty="0"/>
              <a:t>Assure an adequate lab to support the skills outlined in the core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991799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18FAF-8A87-FF07-5124-7CD10BED2097}"/>
              </a:ext>
            </a:extLst>
          </p:cNvPr>
          <p:cNvSpPr>
            <a:spLocks noGrp="1"/>
          </p:cNvSpPr>
          <p:nvPr>
            <p:ph type="title"/>
          </p:nvPr>
        </p:nvSpPr>
        <p:spPr>
          <a:xfrm>
            <a:off x="1387784" y="1974101"/>
            <a:ext cx="9603275" cy="1049235"/>
          </a:xfrm>
        </p:spPr>
        <p:txBody>
          <a:bodyPr/>
          <a:lstStyle/>
          <a:p>
            <a:pPr algn="ctr"/>
            <a:r>
              <a:rPr lang="en-US" dirty="0"/>
              <a:t>Questions?</a:t>
            </a:r>
          </a:p>
        </p:txBody>
      </p:sp>
    </p:spTree>
    <p:extLst>
      <p:ext uri="{BB962C8B-B14F-4D97-AF65-F5344CB8AC3E}">
        <p14:creationId xmlns:p14="http://schemas.microsoft.com/office/powerpoint/2010/main" val="1091942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E4A1E-E2C1-1F50-D081-630B54BA5474}"/>
              </a:ext>
            </a:extLst>
          </p:cNvPr>
          <p:cNvSpPr>
            <a:spLocks noGrp="1"/>
          </p:cNvSpPr>
          <p:nvPr>
            <p:ph type="title"/>
          </p:nvPr>
        </p:nvSpPr>
        <p:spPr/>
        <p:txBody>
          <a:bodyPr/>
          <a:lstStyle/>
          <a:p>
            <a:r>
              <a:rPr lang="en-US" dirty="0"/>
              <a:t>Therefore, the surgical assistant should be knowledgeable about the:</a:t>
            </a:r>
          </a:p>
        </p:txBody>
      </p:sp>
      <p:sp>
        <p:nvSpPr>
          <p:cNvPr id="3" name="Content Placeholder 2">
            <a:extLst>
              <a:ext uri="{FF2B5EF4-FFF2-40B4-BE49-F238E27FC236}">
                <a16:creationId xmlns:a16="http://schemas.microsoft.com/office/drawing/2014/main" id="{FE48337A-7C5B-D2C7-6794-347BF3EC72D5}"/>
              </a:ext>
            </a:extLst>
          </p:cNvPr>
          <p:cNvSpPr>
            <a:spLocks noGrp="1"/>
          </p:cNvSpPr>
          <p:nvPr>
            <p:ph idx="1"/>
          </p:nvPr>
        </p:nvSpPr>
        <p:spPr/>
        <p:txBody>
          <a:bodyPr>
            <a:normAutofit/>
          </a:bodyPr>
          <a:lstStyle/>
          <a:p>
            <a:r>
              <a:rPr lang="en-US" dirty="0"/>
              <a:t>patient’s medical chart and associated documentation including operative consent, history and physical, advance directives, results of diagnostic tests, radiographic imaging for intraoperative reference and laboratory tests</a:t>
            </a:r>
          </a:p>
          <a:p>
            <a:r>
              <a:rPr lang="en-US" dirty="0"/>
              <a:t>basic pharmacology and medication administration</a:t>
            </a:r>
          </a:p>
          <a:p>
            <a:r>
              <a:rPr lang="en-US" dirty="0"/>
              <a:t>anesthetic principles including local anesthetics and postoperative pain management</a:t>
            </a:r>
          </a:p>
          <a:p>
            <a:r>
              <a:rPr lang="en-US" dirty="0"/>
              <a:t>positioning and surgical prep of the patient to provide optimum wound exposure while providing for patient safety </a:t>
            </a:r>
          </a:p>
        </p:txBody>
      </p:sp>
    </p:spTree>
    <p:extLst>
      <p:ext uri="{BB962C8B-B14F-4D97-AF65-F5344CB8AC3E}">
        <p14:creationId xmlns:p14="http://schemas.microsoft.com/office/powerpoint/2010/main" val="2939450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0B71B-ED5F-3388-572C-1DB8666A61EE}"/>
              </a:ext>
            </a:extLst>
          </p:cNvPr>
          <p:cNvSpPr>
            <a:spLocks noGrp="1"/>
          </p:cNvSpPr>
          <p:nvPr>
            <p:ph type="title"/>
          </p:nvPr>
        </p:nvSpPr>
        <p:spPr/>
        <p:txBody>
          <a:bodyPr/>
          <a:lstStyle/>
          <a:p>
            <a:r>
              <a:rPr lang="en-US" dirty="0"/>
              <a:t>Therefore, the surgical assistant should be knowledgeable about the:</a:t>
            </a:r>
          </a:p>
        </p:txBody>
      </p:sp>
      <p:sp>
        <p:nvSpPr>
          <p:cNvPr id="3" name="Content Placeholder 2">
            <a:extLst>
              <a:ext uri="{FF2B5EF4-FFF2-40B4-BE49-F238E27FC236}">
                <a16:creationId xmlns:a16="http://schemas.microsoft.com/office/drawing/2014/main" id="{DE72704D-1966-664E-A280-BD3ADB5D62CB}"/>
              </a:ext>
            </a:extLst>
          </p:cNvPr>
          <p:cNvSpPr>
            <a:spLocks noGrp="1"/>
          </p:cNvSpPr>
          <p:nvPr>
            <p:ph idx="1"/>
          </p:nvPr>
        </p:nvSpPr>
        <p:spPr/>
        <p:txBody>
          <a:bodyPr>
            <a:normAutofit/>
          </a:bodyPr>
          <a:lstStyle/>
          <a:p>
            <a:r>
              <a:rPr lang="en-US" dirty="0"/>
              <a:t>aseptic technique to reduce microbial exposure and reduce patient susceptibility</a:t>
            </a:r>
          </a:p>
          <a:p>
            <a:r>
              <a:rPr lang="en-US" dirty="0"/>
              <a:t>draping of the operative site</a:t>
            </a:r>
          </a:p>
          <a:p>
            <a:r>
              <a:rPr lang="en-US" dirty="0"/>
              <a:t>surgical anatomy, physiology, pathophysiology, microbiology, and basic chemistry concepts</a:t>
            </a:r>
          </a:p>
          <a:p>
            <a:r>
              <a:rPr lang="en-US" dirty="0"/>
              <a:t>operative procedure objective</a:t>
            </a:r>
          </a:p>
          <a:p>
            <a:r>
              <a:rPr lang="en-US" dirty="0"/>
              <a:t>manipulation of tissue to minimize tissue injury thereby promoting wound healing </a:t>
            </a:r>
          </a:p>
        </p:txBody>
      </p:sp>
    </p:spTree>
    <p:extLst>
      <p:ext uri="{BB962C8B-B14F-4D97-AF65-F5344CB8AC3E}">
        <p14:creationId xmlns:p14="http://schemas.microsoft.com/office/powerpoint/2010/main" val="275631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063E2-FC94-FB2A-FD36-CAC811EAB545}"/>
              </a:ext>
            </a:extLst>
          </p:cNvPr>
          <p:cNvSpPr>
            <a:spLocks noGrp="1"/>
          </p:cNvSpPr>
          <p:nvPr>
            <p:ph type="title"/>
          </p:nvPr>
        </p:nvSpPr>
        <p:spPr/>
        <p:txBody>
          <a:bodyPr/>
          <a:lstStyle/>
          <a:p>
            <a:r>
              <a:rPr lang="en-US" dirty="0"/>
              <a:t>Therefore, the surgical assistant should be knowledgeable about the:</a:t>
            </a:r>
          </a:p>
        </p:txBody>
      </p:sp>
      <p:sp>
        <p:nvSpPr>
          <p:cNvPr id="3" name="Content Placeholder 2">
            <a:extLst>
              <a:ext uri="{FF2B5EF4-FFF2-40B4-BE49-F238E27FC236}">
                <a16:creationId xmlns:a16="http://schemas.microsoft.com/office/drawing/2014/main" id="{68D5D2E4-74B9-D598-E860-D5E7616985B8}"/>
              </a:ext>
            </a:extLst>
          </p:cNvPr>
          <p:cNvSpPr>
            <a:spLocks noGrp="1"/>
          </p:cNvSpPr>
          <p:nvPr>
            <p:ph idx="1"/>
          </p:nvPr>
        </p:nvSpPr>
        <p:spPr/>
        <p:txBody>
          <a:bodyPr/>
          <a:lstStyle/>
          <a:p>
            <a:r>
              <a:rPr lang="en-US" dirty="0"/>
              <a:t>methods for closure of the planes of the body</a:t>
            </a:r>
          </a:p>
          <a:p>
            <a:r>
              <a:rPr lang="en-US" dirty="0"/>
              <a:t>safe utilization of instrumentation, equipment and supplies necessary for the procedure</a:t>
            </a:r>
          </a:p>
          <a:p>
            <a:r>
              <a:rPr lang="en-US" dirty="0"/>
              <a:t>emergency conditions that may arise and how best to respond </a:t>
            </a:r>
          </a:p>
          <a:p>
            <a:endParaRPr lang="en-US" dirty="0"/>
          </a:p>
        </p:txBody>
      </p:sp>
    </p:spTree>
    <p:extLst>
      <p:ext uri="{BB962C8B-B14F-4D97-AF65-F5344CB8AC3E}">
        <p14:creationId xmlns:p14="http://schemas.microsoft.com/office/powerpoint/2010/main" val="2909795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E266F-472D-024C-9810-DC844DB78B7F}"/>
              </a:ext>
            </a:extLst>
          </p:cNvPr>
          <p:cNvSpPr>
            <a:spLocks noGrp="1"/>
          </p:cNvSpPr>
          <p:nvPr>
            <p:ph type="title"/>
          </p:nvPr>
        </p:nvSpPr>
        <p:spPr/>
        <p:txBody>
          <a:bodyPr/>
          <a:lstStyle/>
          <a:p>
            <a:pPr algn="ctr"/>
            <a:r>
              <a:rPr lang="en-US" dirty="0"/>
              <a:t>Above all</a:t>
            </a:r>
          </a:p>
        </p:txBody>
      </p:sp>
      <p:sp>
        <p:nvSpPr>
          <p:cNvPr id="3" name="Content Placeholder 2">
            <a:extLst>
              <a:ext uri="{FF2B5EF4-FFF2-40B4-BE49-F238E27FC236}">
                <a16:creationId xmlns:a16="http://schemas.microsoft.com/office/drawing/2014/main" id="{61A43CC0-5347-8A80-FCBA-37F24CE73042}"/>
              </a:ext>
            </a:extLst>
          </p:cNvPr>
          <p:cNvSpPr>
            <a:spLocks noGrp="1"/>
          </p:cNvSpPr>
          <p:nvPr>
            <p:ph idx="1"/>
          </p:nvPr>
        </p:nvSpPr>
        <p:spPr>
          <a:xfrm>
            <a:off x="1484310" y="2214715"/>
            <a:ext cx="10018713" cy="3124201"/>
          </a:xfrm>
        </p:spPr>
        <p:txBody>
          <a:bodyPr/>
          <a:lstStyle/>
          <a:p>
            <a:r>
              <a:rPr lang="en-US" dirty="0"/>
              <a:t>The surgical assistant is fulfilling a role that requires the individual to “speak the language” of the surgeon and see the surgical procedure through the eyes of the surgeon to provide advanced surgical skills to consistently deliver quality surgical patient care. </a:t>
            </a:r>
          </a:p>
          <a:p>
            <a:pPr marL="0" indent="0">
              <a:buNone/>
            </a:pPr>
            <a:endParaRPr lang="en-US" dirty="0"/>
          </a:p>
          <a:p>
            <a:endParaRPr lang="en-US" dirty="0"/>
          </a:p>
        </p:txBody>
      </p:sp>
    </p:spTree>
    <p:extLst>
      <p:ext uri="{BB962C8B-B14F-4D97-AF65-F5344CB8AC3E}">
        <p14:creationId xmlns:p14="http://schemas.microsoft.com/office/powerpoint/2010/main" val="3020626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9C63E-0F3F-31E5-08CC-308BED9CF3D8}"/>
              </a:ext>
            </a:extLst>
          </p:cNvPr>
          <p:cNvSpPr>
            <a:spLocks noGrp="1"/>
          </p:cNvSpPr>
          <p:nvPr>
            <p:ph type="title"/>
          </p:nvPr>
        </p:nvSpPr>
        <p:spPr/>
        <p:txBody>
          <a:bodyPr/>
          <a:lstStyle/>
          <a:p>
            <a:pPr algn="ctr"/>
            <a:r>
              <a:rPr lang="en-US" dirty="0"/>
              <a:t>Surgical Assisting Education Models </a:t>
            </a:r>
          </a:p>
        </p:txBody>
      </p:sp>
      <p:sp>
        <p:nvSpPr>
          <p:cNvPr id="3" name="Content Placeholder 2">
            <a:extLst>
              <a:ext uri="{FF2B5EF4-FFF2-40B4-BE49-F238E27FC236}">
                <a16:creationId xmlns:a16="http://schemas.microsoft.com/office/drawing/2014/main" id="{5CC02395-4D9D-DC7B-CF4D-A8B99AB123DD}"/>
              </a:ext>
            </a:extLst>
          </p:cNvPr>
          <p:cNvSpPr>
            <a:spLocks noGrp="1"/>
          </p:cNvSpPr>
          <p:nvPr>
            <p:ph idx="1"/>
          </p:nvPr>
        </p:nvSpPr>
        <p:spPr>
          <a:xfrm>
            <a:off x="1278452" y="2027902"/>
            <a:ext cx="9949527" cy="3517491"/>
          </a:xfrm>
        </p:spPr>
        <p:txBody>
          <a:bodyPr>
            <a:normAutofit/>
          </a:bodyPr>
          <a:lstStyle/>
          <a:p>
            <a:r>
              <a:rPr lang="en-US" dirty="0"/>
              <a:t>Surgical assisting education is flexible regarding the ability of institutions to adopt educational models to meet the needs of the community and the school, as well as the needs of the student. </a:t>
            </a:r>
          </a:p>
          <a:p>
            <a:r>
              <a:rPr lang="en-US" dirty="0"/>
              <a:t>Important to recognize that surgical assistant education offers a quality program based upon the current edition of the CCSA</a:t>
            </a:r>
          </a:p>
          <a:p>
            <a:r>
              <a:rPr lang="en-US" dirty="0"/>
              <a:t>Each sponsoring institution determines how the program content should be organized into individual courses, the sequencing of the courses, credit hours to be assigned to courses, and the optimal way to offer the courses according to the needs of its students and community. </a:t>
            </a:r>
          </a:p>
        </p:txBody>
      </p:sp>
    </p:spTree>
    <p:extLst>
      <p:ext uri="{BB962C8B-B14F-4D97-AF65-F5344CB8AC3E}">
        <p14:creationId xmlns:p14="http://schemas.microsoft.com/office/powerpoint/2010/main" val="597378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2D97C-2B23-8246-2CC6-E7A1552B2CB2}"/>
              </a:ext>
            </a:extLst>
          </p:cNvPr>
          <p:cNvSpPr>
            <a:spLocks noGrp="1"/>
          </p:cNvSpPr>
          <p:nvPr>
            <p:ph type="title"/>
          </p:nvPr>
        </p:nvSpPr>
        <p:spPr/>
        <p:txBody>
          <a:bodyPr/>
          <a:lstStyle/>
          <a:p>
            <a:pPr algn="ctr"/>
            <a:r>
              <a:rPr lang="en-US" dirty="0"/>
              <a:t>Surgical Assisting Education Models </a:t>
            </a:r>
          </a:p>
        </p:txBody>
      </p:sp>
      <p:sp>
        <p:nvSpPr>
          <p:cNvPr id="3" name="Content Placeholder 2">
            <a:extLst>
              <a:ext uri="{FF2B5EF4-FFF2-40B4-BE49-F238E27FC236}">
                <a16:creationId xmlns:a16="http://schemas.microsoft.com/office/drawing/2014/main" id="{F4B07933-2C92-BAC8-7968-2A3C357542EE}"/>
              </a:ext>
            </a:extLst>
          </p:cNvPr>
          <p:cNvSpPr>
            <a:spLocks noGrp="1"/>
          </p:cNvSpPr>
          <p:nvPr>
            <p:ph idx="1"/>
          </p:nvPr>
        </p:nvSpPr>
        <p:spPr>
          <a:xfrm>
            <a:off x="1484310" y="2116393"/>
            <a:ext cx="10018713" cy="3124201"/>
          </a:xfrm>
        </p:spPr>
        <p:txBody>
          <a:bodyPr/>
          <a:lstStyle/>
          <a:p>
            <a:r>
              <a:rPr lang="en-US" dirty="0"/>
              <a:t>Three models of education meet the CAAHEP Standards and Guidelines for the Accreditation of Educational Programs in Surgical Assisting</a:t>
            </a:r>
          </a:p>
          <a:p>
            <a:r>
              <a:rPr lang="en-US" dirty="0"/>
              <a:t>All 3 models can be delivered through an on-campus setting and/or methods of distance education</a:t>
            </a:r>
          </a:p>
        </p:txBody>
      </p:sp>
    </p:spTree>
    <p:extLst>
      <p:ext uri="{BB962C8B-B14F-4D97-AF65-F5344CB8AC3E}">
        <p14:creationId xmlns:p14="http://schemas.microsoft.com/office/powerpoint/2010/main" val="2141428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6B52E-8284-27B3-FF33-3EE271F636EF}"/>
              </a:ext>
            </a:extLst>
          </p:cNvPr>
          <p:cNvSpPr>
            <a:spLocks noGrp="1"/>
          </p:cNvSpPr>
          <p:nvPr>
            <p:ph type="title"/>
          </p:nvPr>
        </p:nvSpPr>
        <p:spPr>
          <a:xfrm>
            <a:off x="1337187" y="963561"/>
            <a:ext cx="10490303" cy="749709"/>
          </a:xfrm>
        </p:spPr>
        <p:txBody>
          <a:bodyPr/>
          <a:lstStyle/>
          <a:p>
            <a:r>
              <a:rPr lang="en-US" dirty="0"/>
              <a:t>Surgical Assisting Education - Model One </a:t>
            </a:r>
          </a:p>
        </p:txBody>
      </p:sp>
      <p:sp>
        <p:nvSpPr>
          <p:cNvPr id="3" name="Content Placeholder 2">
            <a:extLst>
              <a:ext uri="{FF2B5EF4-FFF2-40B4-BE49-F238E27FC236}">
                <a16:creationId xmlns:a16="http://schemas.microsoft.com/office/drawing/2014/main" id="{E2E9D238-8D95-F059-4CCA-4BC186E844B2}"/>
              </a:ext>
            </a:extLst>
          </p:cNvPr>
          <p:cNvSpPr>
            <a:spLocks noGrp="1"/>
          </p:cNvSpPr>
          <p:nvPr>
            <p:ph idx="1"/>
          </p:nvPr>
        </p:nvSpPr>
        <p:spPr>
          <a:xfrm>
            <a:off x="1337187" y="1907458"/>
            <a:ext cx="10018713" cy="4463845"/>
          </a:xfrm>
        </p:spPr>
        <p:txBody>
          <a:bodyPr>
            <a:normAutofit/>
          </a:bodyPr>
          <a:lstStyle/>
          <a:p>
            <a:r>
              <a:rPr lang="en-US" dirty="0"/>
              <a:t>Surgical assistant program in which individuals accepted into the program have previously completed an entry-level surgical technology program. </a:t>
            </a:r>
          </a:p>
          <a:p>
            <a:r>
              <a:rPr lang="en-US" dirty="0"/>
              <a:t>Pros </a:t>
            </a:r>
          </a:p>
          <a:p>
            <a:pPr lvl="1"/>
            <a:r>
              <a:rPr lang="en-US" dirty="0"/>
              <a:t>Have operating room experience</a:t>
            </a:r>
          </a:p>
          <a:p>
            <a:pPr lvl="1"/>
            <a:r>
              <a:rPr lang="en-US" dirty="0"/>
              <a:t>Prepared for the rigor and motivated to reach the goal</a:t>
            </a:r>
          </a:p>
          <a:p>
            <a:pPr lvl="1"/>
            <a:r>
              <a:rPr lang="en-US" dirty="0"/>
              <a:t>Familiar with a variety of procedures</a:t>
            </a:r>
          </a:p>
          <a:p>
            <a:pPr lvl="1"/>
            <a:r>
              <a:rPr lang="en-US" dirty="0"/>
              <a:t>Mentors in place who are willing to support success</a:t>
            </a:r>
          </a:p>
          <a:p>
            <a:pPr lvl="1"/>
            <a:r>
              <a:rPr lang="en-US" dirty="0"/>
              <a:t>Prior knowledge of instrumentation identification and function</a:t>
            </a:r>
          </a:p>
          <a:p>
            <a:r>
              <a:rPr lang="en-US" dirty="0"/>
              <a:t>Cons </a:t>
            </a:r>
          </a:p>
          <a:p>
            <a:pPr lvl="1"/>
            <a:r>
              <a:rPr lang="en-US" dirty="0"/>
              <a:t>Takes time to reach the final goal – ST Program + Experience + SA Program</a:t>
            </a:r>
          </a:p>
        </p:txBody>
      </p:sp>
    </p:spTree>
    <p:extLst>
      <p:ext uri="{BB962C8B-B14F-4D97-AF65-F5344CB8AC3E}">
        <p14:creationId xmlns:p14="http://schemas.microsoft.com/office/powerpoint/2010/main" val="248464613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287</TotalTime>
  <Words>1449</Words>
  <Application>Microsoft Office PowerPoint</Application>
  <PresentationFormat>Widescreen</PresentationFormat>
  <Paragraphs>144</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Gill Sans MT</vt:lpstr>
      <vt:lpstr>Google Sans</vt:lpstr>
      <vt:lpstr>Gallery</vt:lpstr>
      <vt:lpstr>Surgical Assisting   Educational Models  By Jeff Bidwell and Brenda Poynter</vt:lpstr>
      <vt:lpstr>Primary Assumptions of the SA Fourth Edition</vt:lpstr>
      <vt:lpstr>Therefore, the surgical assistant should be knowledgeable about the:</vt:lpstr>
      <vt:lpstr>Therefore, the surgical assistant should be knowledgeable about the:</vt:lpstr>
      <vt:lpstr>Therefore, the surgical assistant should be knowledgeable about the:</vt:lpstr>
      <vt:lpstr>Above all</vt:lpstr>
      <vt:lpstr>Surgical Assisting Education Models </vt:lpstr>
      <vt:lpstr>Surgical Assisting Education Models </vt:lpstr>
      <vt:lpstr>Surgical Assisting Education - Model One </vt:lpstr>
      <vt:lpstr>Example Surgical Assisting Education Model ONE</vt:lpstr>
      <vt:lpstr>COURSE SEQUENCE FOR CERTIFICATE SURGICAL FIRST ASSISTING</vt:lpstr>
      <vt:lpstr>COURSE SEQUENCE FOR CERTIFICATE SURGICAL FIRST ASSISTING</vt:lpstr>
      <vt:lpstr>Surgical Assisting Education - Model Two</vt:lpstr>
      <vt:lpstr>EXAMPLE - SURGICAL ASSISTING EDUCATION MODEL two</vt:lpstr>
      <vt:lpstr>Sample for course sequencing Model two</vt:lpstr>
      <vt:lpstr>Surgical Assisting Education - Model Three</vt:lpstr>
      <vt:lpstr>Surgical Assisting Education - Model Three</vt:lpstr>
      <vt:lpstr>EXAMPLE SURGICAL ASSISTING - MODEL THREE</vt:lpstr>
      <vt:lpstr>Sample for course sequencing model three</vt:lpstr>
      <vt:lpstr>Foundational questions prior to program start-up</vt:lpstr>
      <vt:lpstr>Tips on starting a program</vt:lpstr>
      <vt:lpstr>Questions?</vt:lpstr>
    </vt:vector>
  </TitlesOfParts>
  <Company>KCTCS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Bidwell, Jeffrey L (Madisonville)</dc:creator>
  <cp:lastModifiedBy>Poynter, Brenda (welchbe)</cp:lastModifiedBy>
  <cp:revision>5</cp:revision>
  <dcterms:created xsi:type="dcterms:W3CDTF">2026-01-12T21:45:38Z</dcterms:created>
  <dcterms:modified xsi:type="dcterms:W3CDTF">2026-01-29T02:16:42Z</dcterms:modified>
</cp:coreProperties>
</file>